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Lst>
  <p:sldSz cy="13716000" cx="24384000"/>
  <p:notesSz cx="6858000" cy="9144000"/>
  <p:embeddedFontLst>
    <p:embeddedFont>
      <p:font typeface="Helvetica Neue"/>
      <p:regular r:id="rId40"/>
      <p:bold r:id="rId41"/>
      <p:italic r:id="rId42"/>
      <p:bold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4" roundtripDataSignature="AMtx7mgBrptBsfCOHjhpfbQqVBfMXv5bx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FD33763-8049-4B63-A268-2618073DD372}">
  <a:tblStyle styleId="{EFD33763-8049-4B63-A268-2618073DD372}" styleName="Table_0">
    <a:wholeTbl>
      <a:tcTxStyle b="off" i="off">
        <a:font>
          <a:latin typeface="Helvetica"/>
          <a:ea typeface="Helvetica"/>
          <a:cs typeface="Helvetica"/>
        </a:font>
        <a:schemeClr val="dk1"/>
      </a:tcTxStyle>
      <a:tcStyle>
        <a:tcBdr>
          <a:left>
            <a:ln cap="flat" cmpd="sng" w="12700">
              <a:solidFill>
                <a:schemeClr val="accent4"/>
              </a:solidFill>
              <a:prstDash val="solid"/>
              <a:round/>
              <a:headEnd len="sm" w="sm" type="none"/>
              <a:tailEnd len="sm" w="sm" type="none"/>
            </a:ln>
          </a:left>
          <a:right>
            <a:ln cap="flat" cmpd="sng" w="12700">
              <a:solidFill>
                <a:schemeClr val="accent4"/>
              </a:solidFill>
              <a:prstDash val="solid"/>
              <a:round/>
              <a:headEnd len="sm" w="sm" type="none"/>
              <a:tailEnd len="sm" w="sm" type="none"/>
            </a:ln>
          </a:right>
          <a:top>
            <a:ln cap="flat" cmpd="sng" w="12700">
              <a:solidFill>
                <a:schemeClr val="accent4"/>
              </a:solidFill>
              <a:prstDash val="solid"/>
              <a:round/>
              <a:headEnd len="sm" w="sm" type="none"/>
              <a:tailEnd len="sm" w="sm" type="none"/>
            </a:ln>
          </a:top>
          <a:bottom>
            <a:ln cap="flat" cmpd="sng" w="12700">
              <a:solidFill>
                <a:schemeClr val="accent4"/>
              </a:solidFill>
              <a:prstDash val="solid"/>
              <a:round/>
              <a:headEnd len="sm" w="sm" type="none"/>
              <a:tailEnd len="sm" w="sm" type="none"/>
            </a:ln>
          </a:bottom>
          <a:insideH>
            <a:ln cap="flat" cmpd="sng" w="12700">
              <a:solidFill>
                <a:schemeClr val="accent4"/>
              </a:solidFill>
              <a:prstDash val="solid"/>
              <a:round/>
              <a:headEnd len="sm" w="sm" type="none"/>
              <a:tailEnd len="sm" w="sm" type="none"/>
            </a:ln>
          </a:insideH>
          <a:insideV>
            <a:ln cap="flat" cmpd="sng" w="12700">
              <a:solidFill>
                <a:schemeClr val="accent4"/>
              </a:solidFill>
              <a:prstDash val="solid"/>
              <a:round/>
              <a:headEnd len="sm" w="sm" type="none"/>
              <a:tailEnd len="sm" w="sm" type="none"/>
            </a:ln>
          </a:insideV>
        </a:tcBdr>
        <a:fill>
          <a:solidFill>
            <a:srgbClr val="FEF3E6"/>
          </a:solidFill>
        </a:fill>
      </a:tcStyle>
    </a:wholeTbl>
    <a:band1H>
      <a:tcTxStyle b="off" i="off"/>
      <a:tcStyle>
        <a:fill>
          <a:solidFill>
            <a:srgbClr val="FDE6CA"/>
          </a:solidFill>
        </a:fill>
      </a:tcStyle>
    </a:band1H>
    <a:band2H>
      <a:tcTxStyle b="off" i="off"/>
    </a:band2H>
    <a:band1V>
      <a:tcTxStyle b="off" i="off"/>
      <a:tcStyle>
        <a:fill>
          <a:solidFill>
            <a:srgbClr val="FDE6CA"/>
          </a:solidFill>
        </a:fill>
      </a:tcStyle>
    </a:band1V>
    <a:band2V>
      <a:tcTxStyle b="off" i="off"/>
    </a:band2V>
    <a:lastCol>
      <a:tcTxStyle b="on" i="off"/>
    </a:lastCol>
    <a:firstCol>
      <a:tcTxStyle b="on" i="off"/>
    </a:firstCol>
    <a:lastRow>
      <a:tcTxStyle b="on" i="off"/>
      <a:tcStyle>
        <a:tcBdr>
          <a:top>
            <a:ln cap="flat" cmpd="sng" w="25400">
              <a:solidFill>
                <a:schemeClr val="accent4"/>
              </a:solidFill>
              <a:prstDash val="solid"/>
              <a:round/>
              <a:headEnd len="sm" w="sm" type="none"/>
              <a:tailEnd len="sm" w="sm" type="none"/>
            </a:ln>
          </a:top>
        </a:tcBdr>
        <a:fill>
          <a:solidFill>
            <a:srgbClr val="FEF3E6"/>
          </a:solidFill>
        </a:fill>
      </a:tcStyle>
    </a:lastRow>
    <a:seCell>
      <a:tcTxStyle b="off" i="off"/>
    </a:seCell>
    <a:swCell>
      <a:tcTxStyle b="off" i="off"/>
    </a:swCell>
    <a:firstRow>
      <a:tcTxStyle b="on" i="off"/>
      <a:tcStyle>
        <a:fill>
          <a:solidFill>
            <a:srgbClr val="FEF3E6"/>
          </a:solidFill>
        </a:fill>
      </a:tcStyle>
    </a:firstRow>
    <a:neCell>
      <a:tcTxStyle b="off" i="off"/>
    </a:neCell>
    <a:nwCell>
      <a:tcTxStyle b="off" i="off"/>
    </a:nwCell>
  </a:tblStyle>
  <a:tblStyle styleId="{66ED1E67-F229-4104-A383-23FB0E389CB6}" styleName="Table_1">
    <a:wholeTbl>
      <a:tcTxStyle b="off" i="off">
        <a:font>
          <a:latin typeface="Helvetica"/>
          <a:ea typeface="Helvetica"/>
          <a:cs typeface="Helvetica"/>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6EBF3"/>
          </a:solidFill>
        </a:fill>
      </a:tcStyle>
    </a:wholeTbl>
    <a:band1H>
      <a:tcTxStyle b="off" i="off"/>
      <a:tcStyle>
        <a:fill>
          <a:solidFill>
            <a:srgbClr val="CAD5E6"/>
          </a:solidFill>
        </a:fill>
      </a:tcStyle>
    </a:band1H>
    <a:band2H>
      <a:tcTxStyle b="off" i="off"/>
    </a:band2H>
    <a:band1V>
      <a:tcTxStyle b="off" i="off"/>
      <a:tcStyle>
        <a:fill>
          <a:solidFill>
            <a:srgbClr val="CAD5E6"/>
          </a:solidFill>
        </a:fill>
      </a:tcStyle>
    </a:band1V>
    <a:band2V>
      <a:tcTxStyle b="off" i="off"/>
    </a:band2V>
    <a:lastCol>
      <a:tcTxStyle b="on" i="off">
        <a:font>
          <a:latin typeface="Helvetica"/>
          <a:ea typeface="Helvetica"/>
          <a:cs typeface="Helvetica"/>
        </a:font>
        <a:schemeClr val="lt1"/>
      </a:tcTxStyle>
      <a:tcStyle>
        <a:fill>
          <a:solidFill>
            <a:schemeClr val="accent1"/>
          </a:solidFill>
        </a:fill>
      </a:tcStyle>
    </a:lastCol>
    <a:firstCol>
      <a:tcTxStyle b="on" i="off">
        <a:font>
          <a:latin typeface="Helvetica"/>
          <a:ea typeface="Helvetica"/>
          <a:cs typeface="Helvetica"/>
        </a:font>
        <a:schemeClr val="lt1"/>
      </a:tcTxStyle>
      <a:tcStyle>
        <a:fill>
          <a:solidFill>
            <a:schemeClr val="accent1"/>
          </a:solidFill>
        </a:fill>
      </a:tcStyle>
    </a:firstCol>
    <a:lastRow>
      <a:tcTxStyle b="on" i="off">
        <a:font>
          <a:latin typeface="Helvetica"/>
          <a:ea typeface="Helvetica"/>
          <a:cs typeface="Helvetica"/>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Helvetica"/>
          <a:ea typeface="Helvetica"/>
          <a:cs typeface="Helvetica"/>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 styleId="{6E30A6FF-2225-48E8-A0E6-939AFE4AE00F}" styleName="Table_2">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HelveticaNeue-regular.fntdata"/><Relationship Id="rId20" Type="http://schemas.openxmlformats.org/officeDocument/2006/relationships/slide" Target="slides/slide15.xml"/><Relationship Id="rId42" Type="http://schemas.openxmlformats.org/officeDocument/2006/relationships/font" Target="fonts/HelveticaNeue-italic.fntdata"/><Relationship Id="rId41" Type="http://schemas.openxmlformats.org/officeDocument/2006/relationships/font" Target="fonts/HelveticaNeue-bold.fntdata"/><Relationship Id="rId22" Type="http://schemas.openxmlformats.org/officeDocument/2006/relationships/slide" Target="slides/slide17.xml"/><Relationship Id="rId44" Type="http://customschemas.google.com/relationships/presentationmetadata" Target="metadata"/><Relationship Id="rId21" Type="http://schemas.openxmlformats.org/officeDocument/2006/relationships/slide" Target="slides/slide16.xml"/><Relationship Id="rId43" Type="http://schemas.openxmlformats.org/officeDocument/2006/relationships/font" Target="fonts/HelveticaNeue-boldItalic.fntdata"/><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1pPr>
            <a:lvl2pPr indent="-228600" lvl="1" marL="9144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2pPr>
            <a:lvl3pPr indent="-228600" lvl="2" marL="13716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3pPr>
            <a:lvl4pPr indent="-228600" lvl="3" marL="18288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4pPr>
            <a:lvl5pPr indent="-228600" lvl="4" marL="22860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5pPr>
            <a:lvl6pPr indent="-228600" lvl="5" marL="27432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6pPr>
            <a:lvl7pPr indent="-228600" lvl="6" marL="32004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7pPr>
            <a:lvl8pPr indent="-228600" lvl="7" marL="36576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8pPr>
            <a:lvl9pPr indent="-228600" lvl="8" marL="41148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 name="Google Shape;74;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2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87" name="Google Shape;187;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5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96" name="Google Shape;196;p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5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05" name="Google Shape;205;p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5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17" name="Google Shape;217;p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5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27" name="Google Shape;227;p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5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40" name="Google Shape;240;p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5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49" name="Google Shape;249;p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5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60" name="Google Shape;260;p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6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73" name="Google Shape;273;p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4" name="Google Shape;284;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2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82" name="Google Shape;82;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5" name="Google Shape;295;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2" name="Google Shape;302;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9" name="Google Shape;309;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6" name="Google Shape;316;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3" name="Google Shape;323;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0" name="Google Shape;330;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1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7" name="Google Shape;337;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4" name="Google Shape;344;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1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351" name="Google Shape;351;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2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358" name="Google Shape;358;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91" name="Google Shape;91;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2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365" name="Google Shape;365;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2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372" name="Google Shape;372;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2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379" name="Google Shape;379;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18ba70915ac_0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388" name="Google Shape;388;g18ba70915ac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3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400" name="Google Shape;400;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2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08" name="Google Shape;108;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16" name="Google Shape;116;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1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2200"/>
              <a:buFont typeface="Helvetica Neue"/>
              <a:buNone/>
            </a:pPr>
            <a:r>
              <a:t/>
            </a:r>
            <a:endParaRPr/>
          </a:p>
        </p:txBody>
      </p:sp>
      <p:sp>
        <p:nvSpPr>
          <p:cNvPr id="125" name="Google Shape;125;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1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36" name="Google Shape;136;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1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2200"/>
              <a:buFont typeface="Helvetica Neue"/>
              <a:buNone/>
            </a:pPr>
            <a:r>
              <a:t/>
            </a:r>
            <a:endParaRPr/>
          </a:p>
        </p:txBody>
      </p:sp>
      <p:sp>
        <p:nvSpPr>
          <p:cNvPr id="145" name="Google Shape;145;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2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56" name="Google Shape;156;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punti elenco e foto" type="tx">
  <p:cSld name="TITLE_AND_BODY">
    <p:spTree>
      <p:nvGrpSpPr>
        <p:cNvPr id="9" name="Shape 9"/>
        <p:cNvGrpSpPr/>
        <p:nvPr/>
      </p:nvGrpSpPr>
      <p:grpSpPr>
        <a:xfrm>
          <a:off x="0" y="0"/>
          <a:ext cx="0" cy="0"/>
          <a:chOff x="0" y="0"/>
          <a:chExt cx="0" cy="0"/>
        </a:xfrm>
      </p:grpSpPr>
      <p:sp>
        <p:nvSpPr>
          <p:cNvPr id="10" name="Google Shape;10;p39"/>
          <p:cNvSpPr/>
          <p:nvPr>
            <p:ph idx="2" type="pic"/>
          </p:nvPr>
        </p:nvSpPr>
        <p:spPr>
          <a:xfrm>
            <a:off x="10185400" y="0"/>
            <a:ext cx="18161000" cy="13716000"/>
          </a:xfrm>
          <a:prstGeom prst="rect">
            <a:avLst/>
          </a:prstGeom>
          <a:noFill/>
          <a:ln>
            <a:noFill/>
          </a:ln>
        </p:spPr>
      </p:sp>
      <p:sp>
        <p:nvSpPr>
          <p:cNvPr id="11" name="Google Shape;11;p39"/>
          <p:cNvSpPr txBox="1"/>
          <p:nvPr>
            <p:ph type="title"/>
          </p:nvPr>
        </p:nvSpPr>
        <p:spPr>
          <a:xfrm>
            <a:off x="1270000" y="838200"/>
            <a:ext cx="9652000" cy="1549400"/>
          </a:xfrm>
          <a:prstGeom prst="rect">
            <a:avLst/>
          </a:prstGeom>
          <a:noFill/>
          <a:ln>
            <a:noFill/>
          </a:ln>
        </p:spPr>
        <p:txBody>
          <a:bodyPr anchorCtr="0" anchor="b" bIns="50800" lIns="50800" spcFirstLastPara="1" rIns="50800" wrap="square" tIns="50800">
            <a:normAutofit/>
          </a:bodyPr>
          <a:lstStyle>
            <a:lvl1pPr lvl="0" algn="ctr">
              <a:lnSpc>
                <a:spcPct val="80000"/>
              </a:lnSpc>
              <a:spcBef>
                <a:spcPts val="0"/>
              </a:spcBef>
              <a:spcAft>
                <a:spcPts val="0"/>
              </a:spcAft>
              <a:buClr>
                <a:srgbClr val="5E03FF"/>
              </a:buClr>
              <a:buSzPts val="8400"/>
              <a:buFont typeface="Helvetica Neue"/>
              <a:buNone/>
              <a:defRPr>
                <a:solidFill>
                  <a:srgbClr val="5E03FF"/>
                </a:solidFill>
              </a:defRPr>
            </a:lvl1pPr>
            <a:lvl2pPr lvl="1" algn="ctr">
              <a:lnSpc>
                <a:spcPct val="80000"/>
              </a:lnSpc>
              <a:spcBef>
                <a:spcPts val="0"/>
              </a:spcBef>
              <a:spcAft>
                <a:spcPts val="0"/>
              </a:spcAft>
              <a:buClr>
                <a:srgbClr val="000000"/>
              </a:buClr>
              <a:buSzPts val="1800"/>
              <a:buNone/>
              <a:defRPr/>
            </a:lvl2pPr>
            <a:lvl3pPr lvl="2" algn="ctr">
              <a:lnSpc>
                <a:spcPct val="80000"/>
              </a:lnSpc>
              <a:spcBef>
                <a:spcPts val="0"/>
              </a:spcBef>
              <a:spcAft>
                <a:spcPts val="0"/>
              </a:spcAft>
              <a:buClr>
                <a:srgbClr val="000000"/>
              </a:buClr>
              <a:buSzPts val="1800"/>
              <a:buNone/>
              <a:defRPr/>
            </a:lvl3pPr>
            <a:lvl4pPr lvl="3" algn="ctr">
              <a:lnSpc>
                <a:spcPct val="80000"/>
              </a:lnSpc>
              <a:spcBef>
                <a:spcPts val="0"/>
              </a:spcBef>
              <a:spcAft>
                <a:spcPts val="0"/>
              </a:spcAft>
              <a:buClr>
                <a:srgbClr val="000000"/>
              </a:buClr>
              <a:buSzPts val="1800"/>
              <a:buNone/>
              <a:defRPr/>
            </a:lvl4pPr>
            <a:lvl5pPr lvl="4" algn="ctr">
              <a:lnSpc>
                <a:spcPct val="80000"/>
              </a:lnSpc>
              <a:spcBef>
                <a:spcPts val="0"/>
              </a:spcBef>
              <a:spcAft>
                <a:spcPts val="0"/>
              </a:spcAft>
              <a:buClr>
                <a:srgbClr val="000000"/>
              </a:buClr>
              <a:buSzPts val="1800"/>
              <a:buNone/>
              <a:defRPr/>
            </a:lvl5pPr>
            <a:lvl6pPr lvl="5" algn="ctr">
              <a:lnSpc>
                <a:spcPct val="80000"/>
              </a:lnSpc>
              <a:spcBef>
                <a:spcPts val="0"/>
              </a:spcBef>
              <a:spcAft>
                <a:spcPts val="0"/>
              </a:spcAft>
              <a:buClr>
                <a:srgbClr val="000000"/>
              </a:buClr>
              <a:buSzPts val="1800"/>
              <a:buNone/>
              <a:defRPr/>
            </a:lvl6pPr>
            <a:lvl7pPr lvl="6" algn="ctr">
              <a:lnSpc>
                <a:spcPct val="80000"/>
              </a:lnSpc>
              <a:spcBef>
                <a:spcPts val="0"/>
              </a:spcBef>
              <a:spcAft>
                <a:spcPts val="0"/>
              </a:spcAft>
              <a:buClr>
                <a:srgbClr val="000000"/>
              </a:buClr>
              <a:buSzPts val="1800"/>
              <a:buNone/>
              <a:defRPr/>
            </a:lvl7pPr>
            <a:lvl8pPr lvl="7" algn="ctr">
              <a:lnSpc>
                <a:spcPct val="80000"/>
              </a:lnSpc>
              <a:spcBef>
                <a:spcPts val="0"/>
              </a:spcBef>
              <a:spcAft>
                <a:spcPts val="0"/>
              </a:spcAft>
              <a:buClr>
                <a:srgbClr val="000000"/>
              </a:buClr>
              <a:buSzPts val="1800"/>
              <a:buNone/>
              <a:defRPr/>
            </a:lvl8pPr>
            <a:lvl9pPr lvl="8" algn="ctr">
              <a:lnSpc>
                <a:spcPct val="80000"/>
              </a:lnSpc>
              <a:spcBef>
                <a:spcPts val="0"/>
              </a:spcBef>
              <a:spcAft>
                <a:spcPts val="0"/>
              </a:spcAft>
              <a:buClr>
                <a:srgbClr val="000000"/>
              </a:buClr>
              <a:buSzPts val="1800"/>
              <a:buNone/>
              <a:defRPr/>
            </a:lvl9pPr>
          </a:lstStyle>
          <a:p/>
        </p:txBody>
      </p:sp>
      <p:sp>
        <p:nvSpPr>
          <p:cNvPr id="12" name="Google Shape;12;p39"/>
          <p:cNvSpPr txBox="1"/>
          <p:nvPr>
            <p:ph idx="1" type="body"/>
          </p:nvPr>
        </p:nvSpPr>
        <p:spPr>
          <a:xfrm>
            <a:off x="1270000" y="4267200"/>
            <a:ext cx="9652000" cy="8432800"/>
          </a:xfrm>
          <a:prstGeom prst="rect">
            <a:avLst/>
          </a:prstGeom>
          <a:noFill/>
          <a:ln>
            <a:noFill/>
          </a:ln>
        </p:spPr>
        <p:txBody>
          <a:bodyPr anchorCtr="0" anchor="t" bIns="50800" lIns="50800" spcFirstLastPara="1" rIns="50800" wrap="square" tIns="50800">
            <a:normAutofit/>
          </a:bodyPr>
          <a:lstStyle>
            <a:lvl1pPr indent="-342900" lvl="0" marL="457200" algn="l">
              <a:lnSpc>
                <a:spcPct val="100000"/>
              </a:lnSpc>
              <a:spcBef>
                <a:spcPts val="2400"/>
              </a:spcBef>
              <a:spcAft>
                <a:spcPts val="0"/>
              </a:spcAft>
              <a:buSzPts val="1800"/>
              <a:buChar char="•"/>
              <a:defRPr/>
            </a:lvl1pPr>
            <a:lvl2pPr indent="-342900" lvl="1" marL="914400" algn="l">
              <a:lnSpc>
                <a:spcPct val="100000"/>
              </a:lnSpc>
              <a:spcBef>
                <a:spcPts val="2400"/>
              </a:spcBef>
              <a:spcAft>
                <a:spcPts val="0"/>
              </a:spcAft>
              <a:buSzPts val="1800"/>
              <a:buChar char="•"/>
              <a:defRPr/>
            </a:lvl2pPr>
            <a:lvl3pPr indent="-342900" lvl="2" marL="1371600" algn="l">
              <a:lnSpc>
                <a:spcPct val="100000"/>
              </a:lnSpc>
              <a:spcBef>
                <a:spcPts val="2400"/>
              </a:spcBef>
              <a:spcAft>
                <a:spcPts val="0"/>
              </a:spcAft>
              <a:buSzPts val="1800"/>
              <a:buChar char="•"/>
              <a:defRPr/>
            </a:lvl3pPr>
            <a:lvl4pPr indent="-342900" lvl="3" marL="1828800" algn="l">
              <a:lnSpc>
                <a:spcPct val="100000"/>
              </a:lnSpc>
              <a:spcBef>
                <a:spcPts val="2400"/>
              </a:spcBef>
              <a:spcAft>
                <a:spcPts val="0"/>
              </a:spcAft>
              <a:buSzPts val="1800"/>
              <a:buChar char="•"/>
              <a:defRPr/>
            </a:lvl4pPr>
            <a:lvl5pPr indent="-342900" lvl="4" marL="2286000" algn="l">
              <a:lnSpc>
                <a:spcPct val="100000"/>
              </a:lnSpc>
              <a:spcBef>
                <a:spcPts val="2400"/>
              </a:spcBef>
              <a:spcAft>
                <a:spcPts val="0"/>
              </a:spcAft>
              <a:buSzPts val="1800"/>
              <a:buChar char="•"/>
              <a:defRPr/>
            </a:lvl5pPr>
            <a:lvl6pPr indent="-342900" lvl="5" marL="2743200" algn="l">
              <a:lnSpc>
                <a:spcPct val="100000"/>
              </a:lnSpc>
              <a:spcBef>
                <a:spcPts val="2400"/>
              </a:spcBef>
              <a:spcAft>
                <a:spcPts val="0"/>
              </a:spcAft>
              <a:buSzPts val="1800"/>
              <a:buChar char="•"/>
              <a:defRPr/>
            </a:lvl6pPr>
            <a:lvl7pPr indent="-342900" lvl="6" marL="3200400" algn="l">
              <a:lnSpc>
                <a:spcPct val="100000"/>
              </a:lnSpc>
              <a:spcBef>
                <a:spcPts val="2400"/>
              </a:spcBef>
              <a:spcAft>
                <a:spcPts val="0"/>
              </a:spcAft>
              <a:buSzPts val="1800"/>
              <a:buChar char="•"/>
              <a:defRPr/>
            </a:lvl7pPr>
            <a:lvl8pPr indent="-342900" lvl="7" marL="3657600" algn="l">
              <a:lnSpc>
                <a:spcPct val="100000"/>
              </a:lnSpc>
              <a:spcBef>
                <a:spcPts val="2400"/>
              </a:spcBef>
              <a:spcAft>
                <a:spcPts val="0"/>
              </a:spcAft>
              <a:buSzPts val="1800"/>
              <a:buChar char="•"/>
              <a:defRPr/>
            </a:lvl8pPr>
            <a:lvl9pPr indent="-342900" lvl="8" marL="4114800" algn="l">
              <a:lnSpc>
                <a:spcPct val="100000"/>
              </a:lnSpc>
              <a:spcBef>
                <a:spcPts val="2400"/>
              </a:spcBef>
              <a:spcAft>
                <a:spcPts val="0"/>
              </a:spcAft>
              <a:buSzPts val="1800"/>
              <a:buChar char="•"/>
              <a:defRPr/>
            </a:lvl9pPr>
          </a:lstStyle>
          <a:p/>
        </p:txBody>
      </p:sp>
      <p:sp>
        <p:nvSpPr>
          <p:cNvPr id="13" name="Google Shape;13;p39"/>
          <p:cNvSpPr txBox="1"/>
          <p:nvPr>
            <p:ph idx="3" type="body"/>
          </p:nvPr>
        </p:nvSpPr>
        <p:spPr>
          <a:xfrm>
            <a:off x="1270000" y="2133600"/>
            <a:ext cx="9652000" cy="1016000"/>
          </a:xfrm>
          <a:prstGeom prst="rect">
            <a:avLst/>
          </a:prstGeom>
          <a:noFill/>
          <a:ln>
            <a:noFill/>
          </a:ln>
        </p:spPr>
        <p:txBody>
          <a:bodyPr anchorCtr="0" anchor="t" bIns="50800" lIns="50800" spcFirstLastPara="1" rIns="50800" wrap="square" tIns="50800">
            <a:normAutofit/>
          </a:bodyPr>
          <a:lstStyle>
            <a:lvl1pPr indent="-228600" lvl="0" marL="457200" algn="ctr">
              <a:lnSpc>
                <a:spcPct val="100000"/>
              </a:lnSpc>
              <a:spcBef>
                <a:spcPts val="0"/>
              </a:spcBef>
              <a:spcAft>
                <a:spcPts val="0"/>
              </a:spcAft>
              <a:buClr>
                <a:srgbClr val="000000"/>
              </a:buClr>
              <a:buSzPts val="5400"/>
              <a:buFont typeface="Helvetica Neue"/>
              <a:buNone/>
              <a:defRPr sz="5400"/>
            </a:lvl1pPr>
            <a:lvl2pPr indent="-342900" lvl="1" marL="914400" algn="l">
              <a:lnSpc>
                <a:spcPct val="100000"/>
              </a:lnSpc>
              <a:spcBef>
                <a:spcPts val="2400"/>
              </a:spcBef>
              <a:spcAft>
                <a:spcPts val="0"/>
              </a:spcAft>
              <a:buSzPts val="1800"/>
              <a:buChar char="•"/>
              <a:defRPr/>
            </a:lvl2pPr>
            <a:lvl3pPr indent="-342900" lvl="2" marL="1371600" algn="l">
              <a:lnSpc>
                <a:spcPct val="100000"/>
              </a:lnSpc>
              <a:spcBef>
                <a:spcPts val="2400"/>
              </a:spcBef>
              <a:spcAft>
                <a:spcPts val="0"/>
              </a:spcAft>
              <a:buSzPts val="1800"/>
              <a:buChar char="•"/>
              <a:defRPr/>
            </a:lvl3pPr>
            <a:lvl4pPr indent="-342900" lvl="3" marL="1828800" algn="l">
              <a:lnSpc>
                <a:spcPct val="100000"/>
              </a:lnSpc>
              <a:spcBef>
                <a:spcPts val="2400"/>
              </a:spcBef>
              <a:spcAft>
                <a:spcPts val="0"/>
              </a:spcAft>
              <a:buSzPts val="1800"/>
              <a:buChar char="•"/>
              <a:defRPr/>
            </a:lvl4pPr>
            <a:lvl5pPr indent="-342900" lvl="4" marL="2286000" algn="l">
              <a:lnSpc>
                <a:spcPct val="100000"/>
              </a:lnSpc>
              <a:spcBef>
                <a:spcPts val="2400"/>
              </a:spcBef>
              <a:spcAft>
                <a:spcPts val="0"/>
              </a:spcAft>
              <a:buSzPts val="1800"/>
              <a:buChar char="•"/>
              <a:defRPr/>
            </a:lvl5pPr>
            <a:lvl6pPr indent="-342900" lvl="5" marL="2743200" algn="l">
              <a:lnSpc>
                <a:spcPct val="100000"/>
              </a:lnSpc>
              <a:spcBef>
                <a:spcPts val="2400"/>
              </a:spcBef>
              <a:spcAft>
                <a:spcPts val="0"/>
              </a:spcAft>
              <a:buSzPts val="1800"/>
              <a:buChar char="•"/>
              <a:defRPr/>
            </a:lvl6pPr>
            <a:lvl7pPr indent="-342900" lvl="6" marL="3200400" algn="l">
              <a:lnSpc>
                <a:spcPct val="100000"/>
              </a:lnSpc>
              <a:spcBef>
                <a:spcPts val="2400"/>
              </a:spcBef>
              <a:spcAft>
                <a:spcPts val="0"/>
              </a:spcAft>
              <a:buSzPts val="1800"/>
              <a:buChar char="•"/>
              <a:defRPr/>
            </a:lvl7pPr>
            <a:lvl8pPr indent="-342900" lvl="7" marL="3657600" algn="l">
              <a:lnSpc>
                <a:spcPct val="100000"/>
              </a:lnSpc>
              <a:spcBef>
                <a:spcPts val="2400"/>
              </a:spcBef>
              <a:spcAft>
                <a:spcPts val="0"/>
              </a:spcAft>
              <a:buSzPts val="1800"/>
              <a:buChar char="•"/>
              <a:defRPr/>
            </a:lvl8pPr>
            <a:lvl9pPr indent="-342900" lvl="8" marL="4114800" algn="l">
              <a:lnSpc>
                <a:spcPct val="100000"/>
              </a:lnSpc>
              <a:spcBef>
                <a:spcPts val="2400"/>
              </a:spcBef>
              <a:spcAft>
                <a:spcPts val="0"/>
              </a:spcAft>
              <a:buSzPts val="1800"/>
              <a:buChar char="•"/>
              <a:defRPr/>
            </a:lvl9pPr>
          </a:lstStyle>
          <a:p/>
        </p:txBody>
      </p:sp>
      <p:sp>
        <p:nvSpPr>
          <p:cNvPr id="14" name="Google Shape;14;p39"/>
          <p:cNvSpPr txBox="1"/>
          <p:nvPr>
            <p:ph idx="12" type="sldNum"/>
          </p:nvPr>
        </p:nvSpPr>
        <p:spPr>
          <a:xfrm>
            <a:off x="11973111" y="13116306"/>
            <a:ext cx="425078" cy="431801"/>
          </a:xfrm>
          <a:prstGeom prst="rect">
            <a:avLst/>
          </a:prstGeom>
          <a:noFill/>
          <a:ln>
            <a:noFill/>
          </a:ln>
        </p:spPr>
        <p:txBody>
          <a:bodyPr anchorCtr="0" anchor="b" bIns="50800" lIns="50800" spcFirstLastPara="1" rIns="50800" wrap="square" tIns="50800">
            <a:spAutoFit/>
          </a:bodyPr>
          <a:lstStyle>
            <a:lvl1pPr indent="0" lvl="0"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it-IT"/>
              <a:t>‹#›</a:t>
            </a:fld>
            <a:endParaRPr/>
          </a:p>
        </p:txBody>
      </p:sp>
    </p:spTree>
  </p:cSld>
  <p:clrMapOvr>
    <a:masterClrMapping/>
  </p:clrMapOvr>
  <mc:AlternateContent>
    <mc:Choice Requires="p14">
      <p:transition spd="slow" p14:dur="1500">
        <p:fad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gramma">
  <p:cSld name="Programma">
    <p:spTree>
      <p:nvGrpSpPr>
        <p:cNvPr id="50" name="Shape 50"/>
        <p:cNvGrpSpPr/>
        <p:nvPr/>
      </p:nvGrpSpPr>
      <p:grpSpPr>
        <a:xfrm>
          <a:off x="0" y="0"/>
          <a:ext cx="0" cy="0"/>
          <a:chOff x="0" y="0"/>
          <a:chExt cx="0" cy="0"/>
        </a:xfrm>
      </p:grpSpPr>
      <p:sp>
        <p:nvSpPr>
          <p:cNvPr id="51" name="Google Shape;51;p47"/>
          <p:cNvSpPr txBox="1"/>
          <p:nvPr>
            <p:ph type="title"/>
          </p:nvPr>
        </p:nvSpPr>
        <p:spPr>
          <a:xfrm>
            <a:off x="1270000" y="812800"/>
            <a:ext cx="21844000" cy="1562100"/>
          </a:xfrm>
          <a:prstGeom prst="rect">
            <a:avLst/>
          </a:prstGeom>
          <a:noFill/>
          <a:ln>
            <a:noFill/>
          </a:ln>
        </p:spPr>
        <p:txBody>
          <a:bodyPr anchorCtr="0" anchor="b" bIns="50800" lIns="50800" spcFirstLastPara="1" rIns="50800" wrap="square" tIns="50800">
            <a:normAutofit/>
          </a:bodyPr>
          <a:lstStyle>
            <a:lvl1pPr lvl="0" algn="ctr">
              <a:lnSpc>
                <a:spcPct val="80000"/>
              </a:lnSpc>
              <a:spcBef>
                <a:spcPts val="0"/>
              </a:spcBef>
              <a:spcAft>
                <a:spcPts val="0"/>
              </a:spcAft>
              <a:buClr>
                <a:srgbClr val="000000"/>
              </a:buClr>
              <a:buSzPts val="1800"/>
              <a:buNone/>
              <a:defRPr/>
            </a:lvl1pPr>
            <a:lvl2pPr lvl="1" algn="ctr">
              <a:lnSpc>
                <a:spcPct val="80000"/>
              </a:lnSpc>
              <a:spcBef>
                <a:spcPts val="0"/>
              </a:spcBef>
              <a:spcAft>
                <a:spcPts val="0"/>
              </a:spcAft>
              <a:buClr>
                <a:srgbClr val="000000"/>
              </a:buClr>
              <a:buSzPts val="1800"/>
              <a:buNone/>
              <a:defRPr/>
            </a:lvl2pPr>
            <a:lvl3pPr lvl="2" algn="ctr">
              <a:lnSpc>
                <a:spcPct val="80000"/>
              </a:lnSpc>
              <a:spcBef>
                <a:spcPts val="0"/>
              </a:spcBef>
              <a:spcAft>
                <a:spcPts val="0"/>
              </a:spcAft>
              <a:buClr>
                <a:srgbClr val="000000"/>
              </a:buClr>
              <a:buSzPts val="1800"/>
              <a:buNone/>
              <a:defRPr/>
            </a:lvl3pPr>
            <a:lvl4pPr lvl="3" algn="ctr">
              <a:lnSpc>
                <a:spcPct val="80000"/>
              </a:lnSpc>
              <a:spcBef>
                <a:spcPts val="0"/>
              </a:spcBef>
              <a:spcAft>
                <a:spcPts val="0"/>
              </a:spcAft>
              <a:buClr>
                <a:srgbClr val="000000"/>
              </a:buClr>
              <a:buSzPts val="1800"/>
              <a:buNone/>
              <a:defRPr/>
            </a:lvl4pPr>
            <a:lvl5pPr lvl="4" algn="ctr">
              <a:lnSpc>
                <a:spcPct val="80000"/>
              </a:lnSpc>
              <a:spcBef>
                <a:spcPts val="0"/>
              </a:spcBef>
              <a:spcAft>
                <a:spcPts val="0"/>
              </a:spcAft>
              <a:buClr>
                <a:srgbClr val="000000"/>
              </a:buClr>
              <a:buSzPts val="1800"/>
              <a:buNone/>
              <a:defRPr/>
            </a:lvl5pPr>
            <a:lvl6pPr lvl="5" algn="ctr">
              <a:lnSpc>
                <a:spcPct val="80000"/>
              </a:lnSpc>
              <a:spcBef>
                <a:spcPts val="0"/>
              </a:spcBef>
              <a:spcAft>
                <a:spcPts val="0"/>
              </a:spcAft>
              <a:buClr>
                <a:srgbClr val="000000"/>
              </a:buClr>
              <a:buSzPts val="1800"/>
              <a:buNone/>
              <a:defRPr/>
            </a:lvl6pPr>
            <a:lvl7pPr lvl="6" algn="ctr">
              <a:lnSpc>
                <a:spcPct val="80000"/>
              </a:lnSpc>
              <a:spcBef>
                <a:spcPts val="0"/>
              </a:spcBef>
              <a:spcAft>
                <a:spcPts val="0"/>
              </a:spcAft>
              <a:buClr>
                <a:srgbClr val="000000"/>
              </a:buClr>
              <a:buSzPts val="1800"/>
              <a:buNone/>
              <a:defRPr/>
            </a:lvl7pPr>
            <a:lvl8pPr lvl="7" algn="ctr">
              <a:lnSpc>
                <a:spcPct val="80000"/>
              </a:lnSpc>
              <a:spcBef>
                <a:spcPts val="0"/>
              </a:spcBef>
              <a:spcAft>
                <a:spcPts val="0"/>
              </a:spcAft>
              <a:buClr>
                <a:srgbClr val="000000"/>
              </a:buClr>
              <a:buSzPts val="1800"/>
              <a:buNone/>
              <a:defRPr/>
            </a:lvl8pPr>
            <a:lvl9pPr lvl="8" algn="ctr">
              <a:lnSpc>
                <a:spcPct val="80000"/>
              </a:lnSpc>
              <a:spcBef>
                <a:spcPts val="0"/>
              </a:spcBef>
              <a:spcAft>
                <a:spcPts val="0"/>
              </a:spcAft>
              <a:buClr>
                <a:srgbClr val="000000"/>
              </a:buClr>
              <a:buSzPts val="1800"/>
              <a:buNone/>
              <a:defRPr/>
            </a:lvl9pPr>
          </a:lstStyle>
          <a:p/>
        </p:txBody>
      </p:sp>
      <p:sp>
        <p:nvSpPr>
          <p:cNvPr id="52" name="Google Shape;52;p47"/>
          <p:cNvSpPr txBox="1"/>
          <p:nvPr>
            <p:ph idx="1" type="body"/>
          </p:nvPr>
        </p:nvSpPr>
        <p:spPr>
          <a:xfrm>
            <a:off x="1270000" y="2133600"/>
            <a:ext cx="21844000" cy="1016000"/>
          </a:xfrm>
          <a:prstGeom prst="rect">
            <a:avLst/>
          </a:prstGeom>
          <a:noFill/>
          <a:ln>
            <a:noFill/>
          </a:ln>
        </p:spPr>
        <p:txBody>
          <a:bodyPr anchorCtr="0" anchor="t" bIns="50800" lIns="50800" spcFirstLastPara="1" rIns="50800" wrap="square" tIns="50800">
            <a:normAutofit/>
          </a:bodyPr>
          <a:lstStyle>
            <a:lvl1pPr indent="-228600" lvl="0" marL="457200" algn="ctr">
              <a:lnSpc>
                <a:spcPct val="100000"/>
              </a:lnSpc>
              <a:spcBef>
                <a:spcPts val="0"/>
              </a:spcBef>
              <a:spcAft>
                <a:spcPts val="0"/>
              </a:spcAft>
              <a:buClr>
                <a:srgbClr val="000000"/>
              </a:buClr>
              <a:buSzPts val="5400"/>
              <a:buFont typeface="Helvetica Neue"/>
              <a:buNone/>
              <a:defRPr sz="5400"/>
            </a:lvl1pPr>
            <a:lvl2pPr indent="-342900" lvl="1" marL="914400" algn="l">
              <a:lnSpc>
                <a:spcPct val="100000"/>
              </a:lnSpc>
              <a:spcBef>
                <a:spcPts val="2400"/>
              </a:spcBef>
              <a:spcAft>
                <a:spcPts val="0"/>
              </a:spcAft>
              <a:buSzPts val="1800"/>
              <a:buChar char="•"/>
              <a:defRPr/>
            </a:lvl2pPr>
            <a:lvl3pPr indent="-342900" lvl="2" marL="1371600" algn="l">
              <a:lnSpc>
                <a:spcPct val="100000"/>
              </a:lnSpc>
              <a:spcBef>
                <a:spcPts val="2400"/>
              </a:spcBef>
              <a:spcAft>
                <a:spcPts val="0"/>
              </a:spcAft>
              <a:buSzPts val="1800"/>
              <a:buChar char="•"/>
              <a:defRPr/>
            </a:lvl3pPr>
            <a:lvl4pPr indent="-342900" lvl="3" marL="1828800" algn="l">
              <a:lnSpc>
                <a:spcPct val="100000"/>
              </a:lnSpc>
              <a:spcBef>
                <a:spcPts val="2400"/>
              </a:spcBef>
              <a:spcAft>
                <a:spcPts val="0"/>
              </a:spcAft>
              <a:buSzPts val="1800"/>
              <a:buChar char="•"/>
              <a:defRPr/>
            </a:lvl4pPr>
            <a:lvl5pPr indent="-342900" lvl="4" marL="2286000" algn="l">
              <a:lnSpc>
                <a:spcPct val="100000"/>
              </a:lnSpc>
              <a:spcBef>
                <a:spcPts val="2400"/>
              </a:spcBef>
              <a:spcAft>
                <a:spcPts val="0"/>
              </a:spcAft>
              <a:buSzPts val="1800"/>
              <a:buChar char="•"/>
              <a:defRPr/>
            </a:lvl5pPr>
            <a:lvl6pPr indent="-342900" lvl="5" marL="2743200" algn="l">
              <a:lnSpc>
                <a:spcPct val="100000"/>
              </a:lnSpc>
              <a:spcBef>
                <a:spcPts val="2400"/>
              </a:spcBef>
              <a:spcAft>
                <a:spcPts val="0"/>
              </a:spcAft>
              <a:buSzPts val="1800"/>
              <a:buChar char="•"/>
              <a:defRPr/>
            </a:lvl6pPr>
            <a:lvl7pPr indent="-342900" lvl="6" marL="3200400" algn="l">
              <a:lnSpc>
                <a:spcPct val="100000"/>
              </a:lnSpc>
              <a:spcBef>
                <a:spcPts val="2400"/>
              </a:spcBef>
              <a:spcAft>
                <a:spcPts val="0"/>
              </a:spcAft>
              <a:buSzPts val="1800"/>
              <a:buChar char="•"/>
              <a:defRPr/>
            </a:lvl7pPr>
            <a:lvl8pPr indent="-342900" lvl="7" marL="3657600" algn="l">
              <a:lnSpc>
                <a:spcPct val="100000"/>
              </a:lnSpc>
              <a:spcBef>
                <a:spcPts val="2400"/>
              </a:spcBef>
              <a:spcAft>
                <a:spcPts val="0"/>
              </a:spcAft>
              <a:buSzPts val="1800"/>
              <a:buChar char="•"/>
              <a:defRPr/>
            </a:lvl8pPr>
            <a:lvl9pPr indent="-342900" lvl="8" marL="4114800" algn="l">
              <a:lnSpc>
                <a:spcPct val="100000"/>
              </a:lnSpc>
              <a:spcBef>
                <a:spcPts val="2400"/>
              </a:spcBef>
              <a:spcAft>
                <a:spcPts val="0"/>
              </a:spcAft>
              <a:buSzPts val="1800"/>
              <a:buChar char="•"/>
              <a:defRPr/>
            </a:lvl9pPr>
          </a:lstStyle>
          <a:p/>
        </p:txBody>
      </p:sp>
      <p:sp>
        <p:nvSpPr>
          <p:cNvPr id="53" name="Google Shape;53;p47"/>
          <p:cNvSpPr txBox="1"/>
          <p:nvPr>
            <p:ph idx="2" type="body"/>
          </p:nvPr>
        </p:nvSpPr>
        <p:spPr>
          <a:xfrm>
            <a:off x="1270000" y="4267200"/>
            <a:ext cx="21844000" cy="8432800"/>
          </a:xfrm>
          <a:prstGeom prst="rect">
            <a:avLst/>
          </a:prstGeom>
          <a:noFill/>
          <a:ln>
            <a:noFill/>
          </a:ln>
        </p:spPr>
        <p:txBody>
          <a:bodyPr anchorCtr="0" anchor="t" bIns="50800" lIns="50800" spcFirstLastPara="1" rIns="50800" wrap="square" tIns="50800">
            <a:normAutofit/>
          </a:bodyPr>
          <a:lstStyle>
            <a:lvl1pPr indent="-228600" lvl="0" marL="457200" algn="l">
              <a:lnSpc>
                <a:spcPct val="100000"/>
              </a:lnSpc>
              <a:spcBef>
                <a:spcPts val="2400"/>
              </a:spcBef>
              <a:spcAft>
                <a:spcPts val="0"/>
              </a:spcAft>
              <a:buClr>
                <a:srgbClr val="000000"/>
              </a:buClr>
              <a:buSzPts val="5500"/>
              <a:buFont typeface="Helvetica Neue"/>
              <a:buNone/>
              <a:defRPr sz="5500"/>
            </a:lvl1pPr>
            <a:lvl2pPr indent="-228600" lvl="1" marL="914400" algn="l">
              <a:lnSpc>
                <a:spcPct val="100000"/>
              </a:lnSpc>
              <a:spcBef>
                <a:spcPts val="2400"/>
              </a:spcBef>
              <a:spcAft>
                <a:spcPts val="0"/>
              </a:spcAft>
              <a:buClr>
                <a:srgbClr val="000000"/>
              </a:buClr>
              <a:buSzPts val="5500"/>
              <a:buFont typeface="Helvetica Neue"/>
              <a:buNone/>
              <a:defRPr sz="5500"/>
            </a:lvl2pPr>
            <a:lvl3pPr indent="-228600" lvl="2" marL="1371600" algn="l">
              <a:lnSpc>
                <a:spcPct val="100000"/>
              </a:lnSpc>
              <a:spcBef>
                <a:spcPts val="2400"/>
              </a:spcBef>
              <a:spcAft>
                <a:spcPts val="0"/>
              </a:spcAft>
              <a:buClr>
                <a:srgbClr val="000000"/>
              </a:buClr>
              <a:buSzPts val="5500"/>
              <a:buFont typeface="Helvetica Neue"/>
              <a:buNone/>
              <a:defRPr sz="5500"/>
            </a:lvl3pPr>
            <a:lvl4pPr indent="-228600" lvl="3" marL="1828800" algn="l">
              <a:lnSpc>
                <a:spcPct val="100000"/>
              </a:lnSpc>
              <a:spcBef>
                <a:spcPts val="2400"/>
              </a:spcBef>
              <a:spcAft>
                <a:spcPts val="0"/>
              </a:spcAft>
              <a:buClr>
                <a:srgbClr val="000000"/>
              </a:buClr>
              <a:buSzPts val="5500"/>
              <a:buFont typeface="Helvetica Neue"/>
              <a:buNone/>
              <a:defRPr sz="5500"/>
            </a:lvl4pPr>
            <a:lvl5pPr indent="-228600" lvl="4" marL="2286000" algn="l">
              <a:lnSpc>
                <a:spcPct val="100000"/>
              </a:lnSpc>
              <a:spcBef>
                <a:spcPts val="2400"/>
              </a:spcBef>
              <a:spcAft>
                <a:spcPts val="0"/>
              </a:spcAft>
              <a:buClr>
                <a:srgbClr val="000000"/>
              </a:buClr>
              <a:buSzPts val="5500"/>
              <a:buFont typeface="Helvetica Neue"/>
              <a:buNone/>
              <a:defRPr sz="5500"/>
            </a:lvl5pPr>
            <a:lvl6pPr indent="-342900" lvl="5" marL="2743200" algn="l">
              <a:lnSpc>
                <a:spcPct val="100000"/>
              </a:lnSpc>
              <a:spcBef>
                <a:spcPts val="2400"/>
              </a:spcBef>
              <a:spcAft>
                <a:spcPts val="0"/>
              </a:spcAft>
              <a:buSzPts val="1800"/>
              <a:buChar char="•"/>
              <a:defRPr/>
            </a:lvl6pPr>
            <a:lvl7pPr indent="-342900" lvl="6" marL="3200400" algn="l">
              <a:lnSpc>
                <a:spcPct val="100000"/>
              </a:lnSpc>
              <a:spcBef>
                <a:spcPts val="2400"/>
              </a:spcBef>
              <a:spcAft>
                <a:spcPts val="0"/>
              </a:spcAft>
              <a:buSzPts val="1800"/>
              <a:buChar char="•"/>
              <a:defRPr/>
            </a:lvl7pPr>
            <a:lvl8pPr indent="-342900" lvl="7" marL="3657600" algn="l">
              <a:lnSpc>
                <a:spcPct val="100000"/>
              </a:lnSpc>
              <a:spcBef>
                <a:spcPts val="2400"/>
              </a:spcBef>
              <a:spcAft>
                <a:spcPts val="0"/>
              </a:spcAft>
              <a:buSzPts val="1800"/>
              <a:buChar char="•"/>
              <a:defRPr/>
            </a:lvl8pPr>
            <a:lvl9pPr indent="-342900" lvl="8" marL="4114800" algn="l">
              <a:lnSpc>
                <a:spcPct val="100000"/>
              </a:lnSpc>
              <a:spcBef>
                <a:spcPts val="2400"/>
              </a:spcBef>
              <a:spcAft>
                <a:spcPts val="0"/>
              </a:spcAft>
              <a:buSzPts val="1800"/>
              <a:buChar char="•"/>
              <a:defRPr/>
            </a:lvl9pPr>
          </a:lstStyle>
          <a:p/>
        </p:txBody>
      </p:sp>
      <p:sp>
        <p:nvSpPr>
          <p:cNvPr id="54" name="Google Shape;54;p47"/>
          <p:cNvSpPr txBox="1"/>
          <p:nvPr>
            <p:ph idx="12" type="sldNum"/>
          </p:nvPr>
        </p:nvSpPr>
        <p:spPr>
          <a:xfrm>
            <a:off x="11973111" y="13116306"/>
            <a:ext cx="425078" cy="431801"/>
          </a:xfrm>
          <a:prstGeom prst="rect">
            <a:avLst/>
          </a:prstGeom>
          <a:noFill/>
          <a:ln>
            <a:noFill/>
          </a:ln>
        </p:spPr>
        <p:txBody>
          <a:bodyPr anchorCtr="0" anchor="b" bIns="50800" lIns="50800" spcFirstLastPara="1" rIns="50800" wrap="square" tIns="50800">
            <a:spAutoFit/>
          </a:bodyPr>
          <a:lstStyle>
            <a:lvl1pPr indent="0" lvl="0"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it-IT"/>
              <a:t>‹#›</a:t>
            </a:fld>
            <a:endParaRPr/>
          </a:p>
        </p:txBody>
      </p:sp>
    </p:spTree>
  </p:cSld>
  <p:clrMapOvr>
    <a:masterClrMapping/>
  </p:clrMapOvr>
  <mc:AlternateContent>
    <mc:Choice Requires="p14">
      <p:transition spd="slow" p14:dur="1500">
        <p:fad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chiarazione">
  <p:cSld name="Dichiarazione">
    <p:spTree>
      <p:nvGrpSpPr>
        <p:cNvPr id="55" name="Shape 55"/>
        <p:cNvGrpSpPr/>
        <p:nvPr/>
      </p:nvGrpSpPr>
      <p:grpSpPr>
        <a:xfrm>
          <a:off x="0" y="0"/>
          <a:ext cx="0" cy="0"/>
          <a:chOff x="0" y="0"/>
          <a:chExt cx="0" cy="0"/>
        </a:xfrm>
      </p:grpSpPr>
      <p:sp>
        <p:nvSpPr>
          <p:cNvPr id="56" name="Google Shape;56;p48"/>
          <p:cNvSpPr txBox="1"/>
          <p:nvPr>
            <p:ph idx="1" type="body"/>
          </p:nvPr>
        </p:nvSpPr>
        <p:spPr>
          <a:xfrm>
            <a:off x="1270000" y="4927600"/>
            <a:ext cx="21844000" cy="3902869"/>
          </a:xfrm>
          <a:prstGeom prst="rect">
            <a:avLst/>
          </a:prstGeom>
          <a:noFill/>
          <a:ln>
            <a:noFill/>
          </a:ln>
        </p:spPr>
        <p:txBody>
          <a:bodyPr anchorCtr="0" anchor="ctr" bIns="50800" lIns="50800" spcFirstLastPara="1" rIns="50800" wrap="square" tIns="50800">
            <a:normAutofit/>
          </a:bodyPr>
          <a:lstStyle>
            <a:lvl1pPr indent="-228600" lvl="0" marL="457200" algn="ctr">
              <a:lnSpc>
                <a:spcPct val="100000"/>
              </a:lnSpc>
              <a:spcBef>
                <a:spcPts val="0"/>
              </a:spcBef>
              <a:spcAft>
                <a:spcPts val="0"/>
              </a:spcAft>
              <a:buClr>
                <a:srgbClr val="1E98FD"/>
              </a:buClr>
              <a:buSzPts val="8400"/>
              <a:buFont typeface="Helvetica Neue"/>
              <a:buNone/>
              <a:defRPr sz="8400">
                <a:solidFill>
                  <a:srgbClr val="1E98FD"/>
                </a:solidFill>
              </a:defRPr>
            </a:lvl1pPr>
            <a:lvl2pPr indent="-228600" lvl="1" marL="914400" algn="ctr">
              <a:lnSpc>
                <a:spcPct val="100000"/>
              </a:lnSpc>
              <a:spcBef>
                <a:spcPts val="0"/>
              </a:spcBef>
              <a:spcAft>
                <a:spcPts val="0"/>
              </a:spcAft>
              <a:buClr>
                <a:srgbClr val="1E98FD"/>
              </a:buClr>
              <a:buSzPts val="8400"/>
              <a:buFont typeface="Helvetica Neue"/>
              <a:buNone/>
              <a:defRPr sz="8400">
                <a:solidFill>
                  <a:srgbClr val="1E98FD"/>
                </a:solidFill>
              </a:defRPr>
            </a:lvl2pPr>
            <a:lvl3pPr indent="-228600" lvl="2" marL="1371600" algn="ctr">
              <a:lnSpc>
                <a:spcPct val="100000"/>
              </a:lnSpc>
              <a:spcBef>
                <a:spcPts val="0"/>
              </a:spcBef>
              <a:spcAft>
                <a:spcPts val="0"/>
              </a:spcAft>
              <a:buClr>
                <a:srgbClr val="1E98FD"/>
              </a:buClr>
              <a:buSzPts val="8400"/>
              <a:buFont typeface="Helvetica Neue"/>
              <a:buNone/>
              <a:defRPr sz="8400">
                <a:solidFill>
                  <a:srgbClr val="1E98FD"/>
                </a:solidFill>
              </a:defRPr>
            </a:lvl3pPr>
            <a:lvl4pPr indent="-228600" lvl="3" marL="1828800" algn="ctr">
              <a:lnSpc>
                <a:spcPct val="100000"/>
              </a:lnSpc>
              <a:spcBef>
                <a:spcPts val="0"/>
              </a:spcBef>
              <a:spcAft>
                <a:spcPts val="0"/>
              </a:spcAft>
              <a:buClr>
                <a:srgbClr val="1E98FD"/>
              </a:buClr>
              <a:buSzPts val="8400"/>
              <a:buFont typeface="Helvetica Neue"/>
              <a:buNone/>
              <a:defRPr sz="8400">
                <a:solidFill>
                  <a:srgbClr val="1E98FD"/>
                </a:solidFill>
              </a:defRPr>
            </a:lvl4pPr>
            <a:lvl5pPr indent="-228600" lvl="4" marL="2286000" algn="ctr">
              <a:lnSpc>
                <a:spcPct val="100000"/>
              </a:lnSpc>
              <a:spcBef>
                <a:spcPts val="0"/>
              </a:spcBef>
              <a:spcAft>
                <a:spcPts val="0"/>
              </a:spcAft>
              <a:buClr>
                <a:srgbClr val="1E98FD"/>
              </a:buClr>
              <a:buSzPts val="8400"/>
              <a:buFont typeface="Helvetica Neue"/>
              <a:buNone/>
              <a:defRPr sz="8400">
                <a:solidFill>
                  <a:srgbClr val="1E98FD"/>
                </a:solidFill>
              </a:defRPr>
            </a:lvl5pPr>
            <a:lvl6pPr indent="-342900" lvl="5" marL="2743200" algn="l">
              <a:lnSpc>
                <a:spcPct val="100000"/>
              </a:lnSpc>
              <a:spcBef>
                <a:spcPts val="2400"/>
              </a:spcBef>
              <a:spcAft>
                <a:spcPts val="0"/>
              </a:spcAft>
              <a:buSzPts val="1800"/>
              <a:buChar char="•"/>
              <a:defRPr/>
            </a:lvl6pPr>
            <a:lvl7pPr indent="-342900" lvl="6" marL="3200400" algn="l">
              <a:lnSpc>
                <a:spcPct val="100000"/>
              </a:lnSpc>
              <a:spcBef>
                <a:spcPts val="2400"/>
              </a:spcBef>
              <a:spcAft>
                <a:spcPts val="0"/>
              </a:spcAft>
              <a:buSzPts val="1800"/>
              <a:buChar char="•"/>
              <a:defRPr/>
            </a:lvl7pPr>
            <a:lvl8pPr indent="-342900" lvl="7" marL="3657600" algn="l">
              <a:lnSpc>
                <a:spcPct val="100000"/>
              </a:lnSpc>
              <a:spcBef>
                <a:spcPts val="2400"/>
              </a:spcBef>
              <a:spcAft>
                <a:spcPts val="0"/>
              </a:spcAft>
              <a:buSzPts val="1800"/>
              <a:buChar char="•"/>
              <a:defRPr/>
            </a:lvl8pPr>
            <a:lvl9pPr indent="-342900" lvl="8" marL="4114800" algn="l">
              <a:lnSpc>
                <a:spcPct val="100000"/>
              </a:lnSpc>
              <a:spcBef>
                <a:spcPts val="2400"/>
              </a:spcBef>
              <a:spcAft>
                <a:spcPts val="0"/>
              </a:spcAft>
              <a:buSzPts val="1800"/>
              <a:buChar char="•"/>
              <a:defRPr/>
            </a:lvl9pPr>
          </a:lstStyle>
          <a:p/>
        </p:txBody>
      </p:sp>
      <p:sp>
        <p:nvSpPr>
          <p:cNvPr id="57" name="Google Shape;57;p48"/>
          <p:cNvSpPr txBox="1"/>
          <p:nvPr>
            <p:ph idx="12" type="sldNum"/>
          </p:nvPr>
        </p:nvSpPr>
        <p:spPr>
          <a:xfrm>
            <a:off x="11973111" y="13116306"/>
            <a:ext cx="425078" cy="431801"/>
          </a:xfrm>
          <a:prstGeom prst="rect">
            <a:avLst/>
          </a:prstGeom>
          <a:noFill/>
          <a:ln>
            <a:noFill/>
          </a:ln>
        </p:spPr>
        <p:txBody>
          <a:bodyPr anchorCtr="0" anchor="b" bIns="50800" lIns="50800" spcFirstLastPara="1" rIns="50800" wrap="square" tIns="50800">
            <a:spAutoFit/>
          </a:bodyPr>
          <a:lstStyle>
            <a:lvl1pPr indent="0" lvl="0"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it-IT"/>
              <a:t>‹#›</a:t>
            </a:fld>
            <a:endParaRPr/>
          </a:p>
        </p:txBody>
      </p:sp>
    </p:spTree>
  </p:cSld>
  <p:clrMapOvr>
    <a:masterClrMapping/>
  </p:clrMapOvr>
  <mc:AlternateContent>
    <mc:Choice Requires="p14">
      <p:transition spd="slow" p14:dur="1500">
        <p:fade/>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tazione">
  <p:cSld name="Citazione">
    <p:spTree>
      <p:nvGrpSpPr>
        <p:cNvPr id="58" name="Shape 58"/>
        <p:cNvGrpSpPr/>
        <p:nvPr/>
      </p:nvGrpSpPr>
      <p:grpSpPr>
        <a:xfrm>
          <a:off x="0" y="0"/>
          <a:ext cx="0" cy="0"/>
          <a:chOff x="0" y="0"/>
          <a:chExt cx="0" cy="0"/>
        </a:xfrm>
      </p:grpSpPr>
      <p:sp>
        <p:nvSpPr>
          <p:cNvPr id="59" name="Google Shape;59;p49"/>
          <p:cNvSpPr txBox="1"/>
          <p:nvPr>
            <p:ph idx="1" type="body"/>
          </p:nvPr>
        </p:nvSpPr>
        <p:spPr>
          <a:xfrm>
            <a:off x="1270000" y="11155086"/>
            <a:ext cx="21844000" cy="832613"/>
          </a:xfrm>
          <a:prstGeom prst="rect">
            <a:avLst/>
          </a:prstGeom>
          <a:noFill/>
          <a:ln>
            <a:noFill/>
          </a:ln>
        </p:spPr>
        <p:txBody>
          <a:bodyPr anchorCtr="0" anchor="ctr" bIns="50800" lIns="50800" spcFirstLastPara="1" rIns="50800" wrap="square" tIns="50800">
            <a:normAutofit/>
          </a:bodyPr>
          <a:lstStyle>
            <a:lvl1pPr indent="-228600" lvl="0" marL="457200" algn="ctr">
              <a:lnSpc>
                <a:spcPct val="100000"/>
              </a:lnSpc>
              <a:spcBef>
                <a:spcPts val="0"/>
              </a:spcBef>
              <a:spcAft>
                <a:spcPts val="0"/>
              </a:spcAft>
              <a:buClr>
                <a:srgbClr val="000000"/>
              </a:buClr>
              <a:buSzPts val="4400"/>
              <a:buFont typeface="Helvetica Neue"/>
              <a:buNone/>
              <a:defRPr sz="4400"/>
            </a:lvl1pPr>
            <a:lvl2pPr indent="-342900" lvl="1" marL="914400" algn="l">
              <a:lnSpc>
                <a:spcPct val="100000"/>
              </a:lnSpc>
              <a:spcBef>
                <a:spcPts val="2400"/>
              </a:spcBef>
              <a:spcAft>
                <a:spcPts val="0"/>
              </a:spcAft>
              <a:buSzPts val="1800"/>
              <a:buChar char="•"/>
              <a:defRPr/>
            </a:lvl2pPr>
            <a:lvl3pPr indent="-342900" lvl="2" marL="1371600" algn="l">
              <a:lnSpc>
                <a:spcPct val="100000"/>
              </a:lnSpc>
              <a:spcBef>
                <a:spcPts val="2400"/>
              </a:spcBef>
              <a:spcAft>
                <a:spcPts val="0"/>
              </a:spcAft>
              <a:buSzPts val="1800"/>
              <a:buChar char="•"/>
              <a:defRPr/>
            </a:lvl3pPr>
            <a:lvl4pPr indent="-342900" lvl="3" marL="1828800" algn="l">
              <a:lnSpc>
                <a:spcPct val="100000"/>
              </a:lnSpc>
              <a:spcBef>
                <a:spcPts val="2400"/>
              </a:spcBef>
              <a:spcAft>
                <a:spcPts val="0"/>
              </a:spcAft>
              <a:buSzPts val="1800"/>
              <a:buChar char="•"/>
              <a:defRPr/>
            </a:lvl4pPr>
            <a:lvl5pPr indent="-342900" lvl="4" marL="2286000" algn="l">
              <a:lnSpc>
                <a:spcPct val="100000"/>
              </a:lnSpc>
              <a:spcBef>
                <a:spcPts val="2400"/>
              </a:spcBef>
              <a:spcAft>
                <a:spcPts val="0"/>
              </a:spcAft>
              <a:buSzPts val="1800"/>
              <a:buChar char="•"/>
              <a:defRPr/>
            </a:lvl5pPr>
            <a:lvl6pPr indent="-342900" lvl="5" marL="2743200" algn="l">
              <a:lnSpc>
                <a:spcPct val="100000"/>
              </a:lnSpc>
              <a:spcBef>
                <a:spcPts val="2400"/>
              </a:spcBef>
              <a:spcAft>
                <a:spcPts val="0"/>
              </a:spcAft>
              <a:buSzPts val="1800"/>
              <a:buChar char="•"/>
              <a:defRPr/>
            </a:lvl6pPr>
            <a:lvl7pPr indent="-342900" lvl="6" marL="3200400" algn="l">
              <a:lnSpc>
                <a:spcPct val="100000"/>
              </a:lnSpc>
              <a:spcBef>
                <a:spcPts val="2400"/>
              </a:spcBef>
              <a:spcAft>
                <a:spcPts val="0"/>
              </a:spcAft>
              <a:buSzPts val="1800"/>
              <a:buChar char="•"/>
              <a:defRPr/>
            </a:lvl7pPr>
            <a:lvl8pPr indent="-342900" lvl="7" marL="3657600" algn="l">
              <a:lnSpc>
                <a:spcPct val="100000"/>
              </a:lnSpc>
              <a:spcBef>
                <a:spcPts val="2400"/>
              </a:spcBef>
              <a:spcAft>
                <a:spcPts val="0"/>
              </a:spcAft>
              <a:buSzPts val="1800"/>
              <a:buChar char="•"/>
              <a:defRPr/>
            </a:lvl8pPr>
            <a:lvl9pPr indent="-342900" lvl="8" marL="4114800" algn="l">
              <a:lnSpc>
                <a:spcPct val="100000"/>
              </a:lnSpc>
              <a:spcBef>
                <a:spcPts val="2400"/>
              </a:spcBef>
              <a:spcAft>
                <a:spcPts val="0"/>
              </a:spcAft>
              <a:buSzPts val="1800"/>
              <a:buChar char="•"/>
              <a:defRPr/>
            </a:lvl9pPr>
          </a:lstStyle>
          <a:p/>
        </p:txBody>
      </p:sp>
      <p:sp>
        <p:nvSpPr>
          <p:cNvPr id="60" name="Google Shape;60;p49"/>
          <p:cNvSpPr txBox="1"/>
          <p:nvPr>
            <p:ph idx="2" type="body"/>
          </p:nvPr>
        </p:nvSpPr>
        <p:spPr>
          <a:xfrm>
            <a:off x="1270000" y="5141969"/>
            <a:ext cx="21844000" cy="3430191"/>
          </a:xfrm>
          <a:prstGeom prst="rect">
            <a:avLst/>
          </a:prstGeom>
          <a:noFill/>
          <a:ln>
            <a:noFill/>
          </a:ln>
        </p:spPr>
        <p:txBody>
          <a:bodyPr anchorCtr="0" anchor="ctr" bIns="50800" lIns="50800" spcFirstLastPara="1" rIns="50800" wrap="square" tIns="50800">
            <a:normAutofit/>
          </a:bodyPr>
          <a:lstStyle>
            <a:lvl1pPr indent="-228600" lvl="0" marL="457200" algn="ctr">
              <a:lnSpc>
                <a:spcPct val="80000"/>
              </a:lnSpc>
              <a:spcBef>
                <a:spcPts val="0"/>
              </a:spcBef>
              <a:spcAft>
                <a:spcPts val="0"/>
              </a:spcAft>
              <a:buClr>
                <a:srgbClr val="FF00D8"/>
              </a:buClr>
              <a:buSzPts val="8400"/>
              <a:buFont typeface="Helvetica Neue"/>
              <a:buNone/>
              <a:defRPr b="1" sz="8400">
                <a:solidFill>
                  <a:srgbClr val="FF00D8"/>
                </a:solidFill>
              </a:defRPr>
            </a:lvl1pPr>
            <a:lvl2pPr indent="-228600" lvl="1" marL="914400" algn="ctr">
              <a:lnSpc>
                <a:spcPct val="80000"/>
              </a:lnSpc>
              <a:spcBef>
                <a:spcPts val="0"/>
              </a:spcBef>
              <a:spcAft>
                <a:spcPts val="0"/>
              </a:spcAft>
              <a:buClr>
                <a:srgbClr val="FF00D8"/>
              </a:buClr>
              <a:buSzPts val="8400"/>
              <a:buFont typeface="Helvetica Neue"/>
              <a:buNone/>
              <a:defRPr b="1" sz="8400">
                <a:solidFill>
                  <a:srgbClr val="FF00D8"/>
                </a:solidFill>
              </a:defRPr>
            </a:lvl2pPr>
            <a:lvl3pPr indent="-228600" lvl="2" marL="1371600" algn="ctr">
              <a:lnSpc>
                <a:spcPct val="80000"/>
              </a:lnSpc>
              <a:spcBef>
                <a:spcPts val="0"/>
              </a:spcBef>
              <a:spcAft>
                <a:spcPts val="0"/>
              </a:spcAft>
              <a:buClr>
                <a:srgbClr val="FF00D8"/>
              </a:buClr>
              <a:buSzPts val="8400"/>
              <a:buFont typeface="Helvetica Neue"/>
              <a:buNone/>
              <a:defRPr b="1" sz="8400">
                <a:solidFill>
                  <a:srgbClr val="FF00D8"/>
                </a:solidFill>
              </a:defRPr>
            </a:lvl3pPr>
            <a:lvl4pPr indent="-228600" lvl="3" marL="1828800" algn="ctr">
              <a:lnSpc>
                <a:spcPct val="80000"/>
              </a:lnSpc>
              <a:spcBef>
                <a:spcPts val="0"/>
              </a:spcBef>
              <a:spcAft>
                <a:spcPts val="0"/>
              </a:spcAft>
              <a:buClr>
                <a:srgbClr val="FF00D8"/>
              </a:buClr>
              <a:buSzPts val="8400"/>
              <a:buFont typeface="Helvetica Neue"/>
              <a:buNone/>
              <a:defRPr b="1" sz="8400">
                <a:solidFill>
                  <a:srgbClr val="FF00D8"/>
                </a:solidFill>
              </a:defRPr>
            </a:lvl4pPr>
            <a:lvl5pPr indent="-228600" lvl="4" marL="2286000" algn="ctr">
              <a:lnSpc>
                <a:spcPct val="80000"/>
              </a:lnSpc>
              <a:spcBef>
                <a:spcPts val="0"/>
              </a:spcBef>
              <a:spcAft>
                <a:spcPts val="0"/>
              </a:spcAft>
              <a:buClr>
                <a:srgbClr val="FF00D8"/>
              </a:buClr>
              <a:buSzPts val="8400"/>
              <a:buFont typeface="Helvetica Neue"/>
              <a:buNone/>
              <a:defRPr b="1" sz="8400">
                <a:solidFill>
                  <a:srgbClr val="FF00D8"/>
                </a:solidFill>
              </a:defRPr>
            </a:lvl5pPr>
            <a:lvl6pPr indent="-342900" lvl="5" marL="2743200" algn="l">
              <a:lnSpc>
                <a:spcPct val="100000"/>
              </a:lnSpc>
              <a:spcBef>
                <a:spcPts val="2400"/>
              </a:spcBef>
              <a:spcAft>
                <a:spcPts val="0"/>
              </a:spcAft>
              <a:buSzPts val="1800"/>
              <a:buChar char="•"/>
              <a:defRPr/>
            </a:lvl6pPr>
            <a:lvl7pPr indent="-342900" lvl="6" marL="3200400" algn="l">
              <a:lnSpc>
                <a:spcPct val="100000"/>
              </a:lnSpc>
              <a:spcBef>
                <a:spcPts val="2400"/>
              </a:spcBef>
              <a:spcAft>
                <a:spcPts val="0"/>
              </a:spcAft>
              <a:buSzPts val="1800"/>
              <a:buChar char="•"/>
              <a:defRPr/>
            </a:lvl7pPr>
            <a:lvl8pPr indent="-342900" lvl="7" marL="3657600" algn="l">
              <a:lnSpc>
                <a:spcPct val="100000"/>
              </a:lnSpc>
              <a:spcBef>
                <a:spcPts val="2400"/>
              </a:spcBef>
              <a:spcAft>
                <a:spcPts val="0"/>
              </a:spcAft>
              <a:buSzPts val="1800"/>
              <a:buChar char="•"/>
              <a:defRPr/>
            </a:lvl8pPr>
            <a:lvl9pPr indent="-342900" lvl="8" marL="4114800" algn="l">
              <a:lnSpc>
                <a:spcPct val="100000"/>
              </a:lnSpc>
              <a:spcBef>
                <a:spcPts val="2400"/>
              </a:spcBef>
              <a:spcAft>
                <a:spcPts val="0"/>
              </a:spcAft>
              <a:buSzPts val="1800"/>
              <a:buChar char="•"/>
              <a:defRPr/>
            </a:lvl9pPr>
          </a:lstStyle>
          <a:p/>
        </p:txBody>
      </p:sp>
      <p:sp>
        <p:nvSpPr>
          <p:cNvPr id="61" name="Google Shape;61;p49"/>
          <p:cNvSpPr txBox="1"/>
          <p:nvPr>
            <p:ph idx="12" type="sldNum"/>
          </p:nvPr>
        </p:nvSpPr>
        <p:spPr>
          <a:xfrm>
            <a:off x="11973111" y="13116306"/>
            <a:ext cx="425078" cy="431801"/>
          </a:xfrm>
          <a:prstGeom prst="rect">
            <a:avLst/>
          </a:prstGeom>
          <a:noFill/>
          <a:ln>
            <a:noFill/>
          </a:ln>
        </p:spPr>
        <p:txBody>
          <a:bodyPr anchorCtr="0" anchor="b" bIns="50800" lIns="50800" spcFirstLastPara="1" rIns="50800" wrap="square" tIns="50800">
            <a:spAutoFit/>
          </a:bodyPr>
          <a:lstStyle>
            <a:lvl1pPr indent="0" lvl="0"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it-IT"/>
              <a:t>‹#›</a:t>
            </a:fld>
            <a:endParaRPr/>
          </a:p>
        </p:txBody>
      </p:sp>
    </p:spTree>
  </p:cSld>
  <p:clrMapOvr>
    <a:masterClrMapping/>
  </p:clrMapOvr>
  <mc:AlternateContent>
    <mc:Choice Requires="p14">
      <p:transition spd="slow" p14:dur="1500">
        <p:fade/>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to - 3 per pagina">
  <p:cSld name="Foto - 3 per pagina">
    <p:spTree>
      <p:nvGrpSpPr>
        <p:cNvPr id="62" name="Shape 62"/>
        <p:cNvGrpSpPr/>
        <p:nvPr/>
      </p:nvGrpSpPr>
      <p:grpSpPr>
        <a:xfrm>
          <a:off x="0" y="0"/>
          <a:ext cx="0" cy="0"/>
          <a:chOff x="0" y="0"/>
          <a:chExt cx="0" cy="0"/>
        </a:xfrm>
      </p:grpSpPr>
      <p:sp>
        <p:nvSpPr>
          <p:cNvPr id="63" name="Google Shape;63;p50"/>
          <p:cNvSpPr/>
          <p:nvPr>
            <p:ph idx="2" type="pic"/>
          </p:nvPr>
        </p:nvSpPr>
        <p:spPr>
          <a:xfrm>
            <a:off x="12192000" y="4813300"/>
            <a:ext cx="12192000" cy="9207945"/>
          </a:xfrm>
          <a:prstGeom prst="rect">
            <a:avLst/>
          </a:prstGeom>
          <a:noFill/>
          <a:ln>
            <a:noFill/>
          </a:ln>
        </p:spPr>
      </p:sp>
      <p:sp>
        <p:nvSpPr>
          <p:cNvPr id="64" name="Google Shape;64;p50"/>
          <p:cNvSpPr/>
          <p:nvPr>
            <p:ph idx="3" type="pic"/>
          </p:nvPr>
        </p:nvSpPr>
        <p:spPr>
          <a:xfrm>
            <a:off x="12192000" y="-628650"/>
            <a:ext cx="12192000" cy="8128000"/>
          </a:xfrm>
          <a:prstGeom prst="rect">
            <a:avLst/>
          </a:prstGeom>
          <a:noFill/>
          <a:ln>
            <a:noFill/>
          </a:ln>
        </p:spPr>
      </p:sp>
      <p:sp>
        <p:nvSpPr>
          <p:cNvPr id="65" name="Google Shape;65;p50"/>
          <p:cNvSpPr/>
          <p:nvPr>
            <p:ph idx="4" type="pic"/>
          </p:nvPr>
        </p:nvSpPr>
        <p:spPr>
          <a:xfrm>
            <a:off x="-4203700" y="0"/>
            <a:ext cx="20573999" cy="13716000"/>
          </a:xfrm>
          <a:prstGeom prst="rect">
            <a:avLst/>
          </a:prstGeom>
          <a:noFill/>
          <a:ln>
            <a:noFill/>
          </a:ln>
        </p:spPr>
      </p:sp>
      <p:sp>
        <p:nvSpPr>
          <p:cNvPr id="66" name="Google Shape;66;p50"/>
          <p:cNvSpPr txBox="1"/>
          <p:nvPr>
            <p:ph idx="12" type="sldNum"/>
          </p:nvPr>
        </p:nvSpPr>
        <p:spPr>
          <a:xfrm>
            <a:off x="11973111" y="13116306"/>
            <a:ext cx="425078" cy="431801"/>
          </a:xfrm>
          <a:prstGeom prst="rect">
            <a:avLst/>
          </a:prstGeom>
          <a:noFill/>
          <a:ln>
            <a:noFill/>
          </a:ln>
        </p:spPr>
        <p:txBody>
          <a:bodyPr anchorCtr="0" anchor="b" bIns="50800" lIns="50800" spcFirstLastPara="1" rIns="50800" wrap="square" tIns="50800">
            <a:spAutoFit/>
          </a:bodyPr>
          <a:lstStyle>
            <a:lvl1pPr indent="0" lvl="0"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it-IT"/>
              <a:t>‹#›</a:t>
            </a:fld>
            <a:endParaRPr/>
          </a:p>
        </p:txBody>
      </p:sp>
    </p:spTree>
  </p:cSld>
  <p:clrMapOvr>
    <a:masterClrMapping/>
  </p:clrMapOvr>
  <mc:AlternateContent>
    <mc:Choice Requires="p14">
      <p:transition spd="slow" p14:dur="1500">
        <p:fade/>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to">
  <p:cSld name="Foto">
    <p:spTree>
      <p:nvGrpSpPr>
        <p:cNvPr id="67" name="Shape 67"/>
        <p:cNvGrpSpPr/>
        <p:nvPr/>
      </p:nvGrpSpPr>
      <p:grpSpPr>
        <a:xfrm>
          <a:off x="0" y="0"/>
          <a:ext cx="0" cy="0"/>
          <a:chOff x="0" y="0"/>
          <a:chExt cx="0" cy="0"/>
        </a:xfrm>
      </p:grpSpPr>
      <p:sp>
        <p:nvSpPr>
          <p:cNvPr id="68" name="Google Shape;68;p51"/>
          <p:cNvSpPr/>
          <p:nvPr>
            <p:ph idx="2" type="pic"/>
          </p:nvPr>
        </p:nvSpPr>
        <p:spPr>
          <a:xfrm>
            <a:off x="0" y="-1270000"/>
            <a:ext cx="24384001" cy="16256001"/>
          </a:xfrm>
          <a:prstGeom prst="rect">
            <a:avLst/>
          </a:prstGeom>
          <a:noFill/>
          <a:ln>
            <a:noFill/>
          </a:ln>
        </p:spPr>
      </p:sp>
      <p:sp>
        <p:nvSpPr>
          <p:cNvPr id="69" name="Google Shape;69;p51"/>
          <p:cNvSpPr txBox="1"/>
          <p:nvPr>
            <p:ph idx="12" type="sldNum"/>
          </p:nvPr>
        </p:nvSpPr>
        <p:spPr>
          <a:xfrm>
            <a:off x="11973111" y="13116306"/>
            <a:ext cx="425078" cy="431801"/>
          </a:xfrm>
          <a:prstGeom prst="rect">
            <a:avLst/>
          </a:prstGeom>
          <a:noFill/>
          <a:ln>
            <a:noFill/>
          </a:ln>
        </p:spPr>
        <p:txBody>
          <a:bodyPr anchorCtr="0" anchor="b" bIns="50800" lIns="50800" spcFirstLastPara="1" rIns="50800" wrap="square" tIns="50800">
            <a:spAutoFit/>
          </a:bodyPr>
          <a:lstStyle>
            <a:lvl1pPr indent="0" lvl="0" marL="0" marR="0" algn="ctr">
              <a:lnSpc>
                <a:spcPct val="100000"/>
              </a:lnSpc>
              <a:spcBef>
                <a:spcPts val="0"/>
              </a:spcBef>
              <a:spcAft>
                <a:spcPts val="0"/>
              </a:spcAft>
              <a:buClr>
                <a:srgbClr val="FFFFFF"/>
              </a:buClr>
              <a:buSzPts val="2200"/>
              <a:buFont typeface="Helvetica Neue"/>
              <a:buNone/>
              <a:defRPr b="0" i="0" sz="2200" u="none" cap="none" strike="noStrike">
                <a:solidFill>
                  <a:srgbClr val="FFFFFF"/>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FFFFFF"/>
              </a:buClr>
              <a:buSzPts val="2200"/>
              <a:buFont typeface="Helvetica Neue"/>
              <a:buNone/>
              <a:defRPr b="0" i="0" sz="2200" u="none" cap="none" strike="noStrike">
                <a:solidFill>
                  <a:srgbClr val="FFFFFF"/>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FFFFFF"/>
              </a:buClr>
              <a:buSzPts val="2200"/>
              <a:buFont typeface="Helvetica Neue"/>
              <a:buNone/>
              <a:defRPr b="0" i="0" sz="2200" u="none" cap="none" strike="noStrike">
                <a:solidFill>
                  <a:srgbClr val="FFFFFF"/>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FFFFFF"/>
              </a:buClr>
              <a:buSzPts val="2200"/>
              <a:buFont typeface="Helvetica Neue"/>
              <a:buNone/>
              <a:defRPr b="0" i="0" sz="2200" u="none" cap="none" strike="noStrike">
                <a:solidFill>
                  <a:srgbClr val="FFFFFF"/>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FFFFFF"/>
              </a:buClr>
              <a:buSzPts val="2200"/>
              <a:buFont typeface="Helvetica Neue"/>
              <a:buNone/>
              <a:defRPr b="0" i="0" sz="2200" u="none" cap="none" strike="noStrike">
                <a:solidFill>
                  <a:srgbClr val="FFFFFF"/>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FFFFFF"/>
              </a:buClr>
              <a:buSzPts val="2200"/>
              <a:buFont typeface="Helvetica Neue"/>
              <a:buNone/>
              <a:defRPr b="0" i="0" sz="2200" u="none" cap="none" strike="noStrike">
                <a:solidFill>
                  <a:srgbClr val="FFFFFF"/>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FFFFFF"/>
              </a:buClr>
              <a:buSzPts val="2200"/>
              <a:buFont typeface="Helvetica Neue"/>
              <a:buNone/>
              <a:defRPr b="0" i="0" sz="2200" u="none" cap="none" strike="noStrike">
                <a:solidFill>
                  <a:srgbClr val="FFFFFF"/>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FFFFFF"/>
              </a:buClr>
              <a:buSzPts val="2200"/>
              <a:buFont typeface="Helvetica Neue"/>
              <a:buNone/>
              <a:defRPr b="0" i="0" sz="2200" u="none" cap="none" strike="noStrike">
                <a:solidFill>
                  <a:srgbClr val="FFFFFF"/>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FFFFFF"/>
              </a:buClr>
              <a:buSzPts val="2200"/>
              <a:buFont typeface="Helvetica Neue"/>
              <a:buNone/>
              <a:defRPr b="0" i="0" sz="2200" u="none" cap="none" strike="noStrike">
                <a:solidFill>
                  <a:srgbClr val="FFFFFF"/>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it-IT"/>
              <a:t>‹#›</a:t>
            </a:fld>
            <a:endParaRPr/>
          </a:p>
        </p:txBody>
      </p:sp>
    </p:spTree>
  </p:cSld>
  <p:clrMapOvr>
    <a:masterClrMapping/>
  </p:clrMapOvr>
  <mc:AlternateContent>
    <mc:Choice Requires="p14">
      <p:transition spd="slow" p14:dur="1500">
        <p:fade/>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uota">
  <p:cSld name="Vuota">
    <p:spTree>
      <p:nvGrpSpPr>
        <p:cNvPr id="70" name="Shape 70"/>
        <p:cNvGrpSpPr/>
        <p:nvPr/>
      </p:nvGrpSpPr>
      <p:grpSpPr>
        <a:xfrm>
          <a:off x="0" y="0"/>
          <a:ext cx="0" cy="0"/>
          <a:chOff x="0" y="0"/>
          <a:chExt cx="0" cy="0"/>
        </a:xfrm>
      </p:grpSpPr>
      <p:sp>
        <p:nvSpPr>
          <p:cNvPr id="71" name="Google Shape;71;p52"/>
          <p:cNvSpPr txBox="1"/>
          <p:nvPr>
            <p:ph idx="12" type="sldNum"/>
          </p:nvPr>
        </p:nvSpPr>
        <p:spPr>
          <a:xfrm>
            <a:off x="11973111" y="13116306"/>
            <a:ext cx="425078" cy="431801"/>
          </a:xfrm>
          <a:prstGeom prst="rect">
            <a:avLst/>
          </a:prstGeom>
          <a:noFill/>
          <a:ln>
            <a:noFill/>
          </a:ln>
        </p:spPr>
        <p:txBody>
          <a:bodyPr anchorCtr="0" anchor="b" bIns="50800" lIns="50800" spcFirstLastPara="1" rIns="50800" wrap="square" tIns="50800">
            <a:spAutoFit/>
          </a:bodyPr>
          <a:lstStyle>
            <a:lvl1pPr indent="0" lvl="0"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it-IT"/>
              <a:t>‹#›</a:t>
            </a:fld>
            <a:endParaRPr/>
          </a:p>
        </p:txBody>
      </p:sp>
    </p:spTree>
  </p:cSld>
  <p:clrMapOvr>
    <a:masterClrMapping/>
  </p:clrMapOvr>
  <mc:AlternateContent>
    <mc:Choice Requires="p14">
      <p:transition spd="slow" p14:dur="1500">
        <p:fad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type="title">
  <p:cSld name="TITLE">
    <p:spTree>
      <p:nvGrpSpPr>
        <p:cNvPr id="15" name="Shape 15"/>
        <p:cNvGrpSpPr/>
        <p:nvPr/>
      </p:nvGrpSpPr>
      <p:grpSpPr>
        <a:xfrm>
          <a:off x="0" y="0"/>
          <a:ext cx="0" cy="0"/>
          <a:chOff x="0" y="0"/>
          <a:chExt cx="0" cy="0"/>
        </a:xfrm>
      </p:grpSpPr>
      <p:sp>
        <p:nvSpPr>
          <p:cNvPr id="16" name="Google Shape;16;p38"/>
          <p:cNvSpPr txBox="1"/>
          <p:nvPr>
            <p:ph type="title"/>
          </p:nvPr>
        </p:nvSpPr>
        <p:spPr>
          <a:xfrm>
            <a:off x="1270000" y="3289300"/>
            <a:ext cx="21844000" cy="3879454"/>
          </a:xfrm>
          <a:prstGeom prst="rect">
            <a:avLst/>
          </a:prstGeom>
          <a:noFill/>
          <a:ln>
            <a:noFill/>
          </a:ln>
        </p:spPr>
        <p:txBody>
          <a:bodyPr anchorCtr="0" anchor="b" bIns="50800" lIns="50800" spcFirstLastPara="1" rIns="50800" wrap="square" tIns="50800">
            <a:normAutofit/>
          </a:bodyPr>
          <a:lstStyle>
            <a:lvl1pPr lvl="0" algn="ctr">
              <a:lnSpc>
                <a:spcPct val="90000"/>
              </a:lnSpc>
              <a:spcBef>
                <a:spcPts val="0"/>
              </a:spcBef>
              <a:spcAft>
                <a:spcPts val="0"/>
              </a:spcAft>
              <a:buClr>
                <a:srgbClr val="1E98FD"/>
              </a:buClr>
              <a:buSzPts val="11600"/>
              <a:buFont typeface="Helvetica Neue"/>
              <a:buNone/>
              <a:defRPr sz="11600">
                <a:solidFill>
                  <a:srgbClr val="1E98FD"/>
                </a:solidFill>
              </a:defRPr>
            </a:lvl1pPr>
            <a:lvl2pPr lvl="1" algn="ctr">
              <a:lnSpc>
                <a:spcPct val="80000"/>
              </a:lnSpc>
              <a:spcBef>
                <a:spcPts val="0"/>
              </a:spcBef>
              <a:spcAft>
                <a:spcPts val="0"/>
              </a:spcAft>
              <a:buClr>
                <a:srgbClr val="000000"/>
              </a:buClr>
              <a:buSzPts val="1800"/>
              <a:buNone/>
              <a:defRPr/>
            </a:lvl2pPr>
            <a:lvl3pPr lvl="2" algn="ctr">
              <a:lnSpc>
                <a:spcPct val="80000"/>
              </a:lnSpc>
              <a:spcBef>
                <a:spcPts val="0"/>
              </a:spcBef>
              <a:spcAft>
                <a:spcPts val="0"/>
              </a:spcAft>
              <a:buClr>
                <a:srgbClr val="000000"/>
              </a:buClr>
              <a:buSzPts val="1800"/>
              <a:buNone/>
              <a:defRPr/>
            </a:lvl3pPr>
            <a:lvl4pPr lvl="3" algn="ctr">
              <a:lnSpc>
                <a:spcPct val="80000"/>
              </a:lnSpc>
              <a:spcBef>
                <a:spcPts val="0"/>
              </a:spcBef>
              <a:spcAft>
                <a:spcPts val="0"/>
              </a:spcAft>
              <a:buClr>
                <a:srgbClr val="000000"/>
              </a:buClr>
              <a:buSzPts val="1800"/>
              <a:buNone/>
              <a:defRPr/>
            </a:lvl4pPr>
            <a:lvl5pPr lvl="4" algn="ctr">
              <a:lnSpc>
                <a:spcPct val="80000"/>
              </a:lnSpc>
              <a:spcBef>
                <a:spcPts val="0"/>
              </a:spcBef>
              <a:spcAft>
                <a:spcPts val="0"/>
              </a:spcAft>
              <a:buClr>
                <a:srgbClr val="000000"/>
              </a:buClr>
              <a:buSzPts val="1800"/>
              <a:buNone/>
              <a:defRPr/>
            </a:lvl5pPr>
            <a:lvl6pPr lvl="5" algn="ctr">
              <a:lnSpc>
                <a:spcPct val="80000"/>
              </a:lnSpc>
              <a:spcBef>
                <a:spcPts val="0"/>
              </a:spcBef>
              <a:spcAft>
                <a:spcPts val="0"/>
              </a:spcAft>
              <a:buClr>
                <a:srgbClr val="000000"/>
              </a:buClr>
              <a:buSzPts val="1800"/>
              <a:buNone/>
              <a:defRPr/>
            </a:lvl6pPr>
            <a:lvl7pPr lvl="6" algn="ctr">
              <a:lnSpc>
                <a:spcPct val="80000"/>
              </a:lnSpc>
              <a:spcBef>
                <a:spcPts val="0"/>
              </a:spcBef>
              <a:spcAft>
                <a:spcPts val="0"/>
              </a:spcAft>
              <a:buClr>
                <a:srgbClr val="000000"/>
              </a:buClr>
              <a:buSzPts val="1800"/>
              <a:buNone/>
              <a:defRPr/>
            </a:lvl7pPr>
            <a:lvl8pPr lvl="7" algn="ctr">
              <a:lnSpc>
                <a:spcPct val="80000"/>
              </a:lnSpc>
              <a:spcBef>
                <a:spcPts val="0"/>
              </a:spcBef>
              <a:spcAft>
                <a:spcPts val="0"/>
              </a:spcAft>
              <a:buClr>
                <a:srgbClr val="000000"/>
              </a:buClr>
              <a:buSzPts val="1800"/>
              <a:buNone/>
              <a:defRPr/>
            </a:lvl8pPr>
            <a:lvl9pPr lvl="8" algn="ctr">
              <a:lnSpc>
                <a:spcPct val="80000"/>
              </a:lnSpc>
              <a:spcBef>
                <a:spcPts val="0"/>
              </a:spcBef>
              <a:spcAft>
                <a:spcPts val="0"/>
              </a:spcAft>
              <a:buClr>
                <a:srgbClr val="000000"/>
              </a:buClr>
              <a:buSzPts val="1800"/>
              <a:buNone/>
              <a:defRPr/>
            </a:lvl9pPr>
          </a:lstStyle>
          <a:p/>
        </p:txBody>
      </p:sp>
      <p:sp>
        <p:nvSpPr>
          <p:cNvPr id="17" name="Google Shape;17;p38"/>
          <p:cNvSpPr txBox="1"/>
          <p:nvPr>
            <p:ph idx="1" type="body"/>
          </p:nvPr>
        </p:nvSpPr>
        <p:spPr>
          <a:xfrm>
            <a:off x="1270000" y="12160429"/>
            <a:ext cx="21844000" cy="694056"/>
          </a:xfrm>
          <a:prstGeom prst="rect">
            <a:avLst/>
          </a:prstGeom>
          <a:noFill/>
          <a:ln>
            <a:noFill/>
          </a:ln>
        </p:spPr>
        <p:txBody>
          <a:bodyPr anchorCtr="0" anchor="t" bIns="50800" lIns="50800" spcFirstLastPara="1" rIns="50800" wrap="square" tIns="50800">
            <a:normAutofit/>
          </a:bodyPr>
          <a:lstStyle>
            <a:lvl1pPr indent="-228600" lvl="0" marL="457200" algn="ctr">
              <a:lnSpc>
                <a:spcPct val="100000"/>
              </a:lnSpc>
              <a:spcBef>
                <a:spcPts val="0"/>
              </a:spcBef>
              <a:spcAft>
                <a:spcPts val="0"/>
              </a:spcAft>
              <a:buClr>
                <a:srgbClr val="000000"/>
              </a:buClr>
              <a:buSzPts val="3500"/>
              <a:buFont typeface="Helvetica Neue"/>
              <a:buNone/>
              <a:defRPr sz="3500"/>
            </a:lvl1pPr>
            <a:lvl2pPr indent="-342900" lvl="1" marL="914400" algn="l">
              <a:lnSpc>
                <a:spcPct val="100000"/>
              </a:lnSpc>
              <a:spcBef>
                <a:spcPts val="2400"/>
              </a:spcBef>
              <a:spcAft>
                <a:spcPts val="0"/>
              </a:spcAft>
              <a:buSzPts val="1800"/>
              <a:buChar char="•"/>
              <a:defRPr/>
            </a:lvl2pPr>
            <a:lvl3pPr indent="-342900" lvl="2" marL="1371600" algn="l">
              <a:lnSpc>
                <a:spcPct val="100000"/>
              </a:lnSpc>
              <a:spcBef>
                <a:spcPts val="2400"/>
              </a:spcBef>
              <a:spcAft>
                <a:spcPts val="0"/>
              </a:spcAft>
              <a:buSzPts val="1800"/>
              <a:buChar char="•"/>
              <a:defRPr/>
            </a:lvl3pPr>
            <a:lvl4pPr indent="-342900" lvl="3" marL="1828800" algn="l">
              <a:lnSpc>
                <a:spcPct val="100000"/>
              </a:lnSpc>
              <a:spcBef>
                <a:spcPts val="2400"/>
              </a:spcBef>
              <a:spcAft>
                <a:spcPts val="0"/>
              </a:spcAft>
              <a:buSzPts val="1800"/>
              <a:buChar char="•"/>
              <a:defRPr/>
            </a:lvl4pPr>
            <a:lvl5pPr indent="-342900" lvl="4" marL="2286000" algn="l">
              <a:lnSpc>
                <a:spcPct val="100000"/>
              </a:lnSpc>
              <a:spcBef>
                <a:spcPts val="2400"/>
              </a:spcBef>
              <a:spcAft>
                <a:spcPts val="0"/>
              </a:spcAft>
              <a:buSzPts val="1800"/>
              <a:buChar char="•"/>
              <a:defRPr/>
            </a:lvl5pPr>
            <a:lvl6pPr indent="-342900" lvl="5" marL="2743200" algn="l">
              <a:lnSpc>
                <a:spcPct val="100000"/>
              </a:lnSpc>
              <a:spcBef>
                <a:spcPts val="2400"/>
              </a:spcBef>
              <a:spcAft>
                <a:spcPts val="0"/>
              </a:spcAft>
              <a:buSzPts val="1800"/>
              <a:buChar char="•"/>
              <a:defRPr/>
            </a:lvl6pPr>
            <a:lvl7pPr indent="-342900" lvl="6" marL="3200400" algn="l">
              <a:lnSpc>
                <a:spcPct val="100000"/>
              </a:lnSpc>
              <a:spcBef>
                <a:spcPts val="2400"/>
              </a:spcBef>
              <a:spcAft>
                <a:spcPts val="0"/>
              </a:spcAft>
              <a:buSzPts val="1800"/>
              <a:buChar char="•"/>
              <a:defRPr/>
            </a:lvl7pPr>
            <a:lvl8pPr indent="-342900" lvl="7" marL="3657600" algn="l">
              <a:lnSpc>
                <a:spcPct val="100000"/>
              </a:lnSpc>
              <a:spcBef>
                <a:spcPts val="2400"/>
              </a:spcBef>
              <a:spcAft>
                <a:spcPts val="0"/>
              </a:spcAft>
              <a:buSzPts val="1800"/>
              <a:buChar char="•"/>
              <a:defRPr/>
            </a:lvl8pPr>
            <a:lvl9pPr indent="-342900" lvl="8" marL="4114800" algn="l">
              <a:lnSpc>
                <a:spcPct val="100000"/>
              </a:lnSpc>
              <a:spcBef>
                <a:spcPts val="2400"/>
              </a:spcBef>
              <a:spcAft>
                <a:spcPts val="0"/>
              </a:spcAft>
              <a:buSzPts val="1800"/>
              <a:buChar char="•"/>
              <a:defRPr/>
            </a:lvl9pPr>
          </a:lstStyle>
          <a:p/>
        </p:txBody>
      </p:sp>
      <p:sp>
        <p:nvSpPr>
          <p:cNvPr id="18" name="Google Shape;18;p38"/>
          <p:cNvSpPr txBox="1"/>
          <p:nvPr>
            <p:ph idx="2" type="body"/>
          </p:nvPr>
        </p:nvSpPr>
        <p:spPr>
          <a:xfrm>
            <a:off x="1270000" y="6985000"/>
            <a:ext cx="21844000" cy="2512352"/>
          </a:xfrm>
          <a:prstGeom prst="rect">
            <a:avLst/>
          </a:prstGeom>
          <a:noFill/>
          <a:ln>
            <a:noFill/>
          </a:ln>
        </p:spPr>
        <p:txBody>
          <a:bodyPr anchorCtr="0" anchor="t" bIns="50800" lIns="50800" spcFirstLastPara="1" rIns="50800" wrap="square" tIns="50800">
            <a:normAutofit/>
          </a:bodyPr>
          <a:lstStyle>
            <a:lvl1pPr indent="-228600" lvl="0" marL="457200" algn="ctr">
              <a:lnSpc>
                <a:spcPct val="100000"/>
              </a:lnSpc>
              <a:spcBef>
                <a:spcPts val="0"/>
              </a:spcBef>
              <a:spcAft>
                <a:spcPts val="0"/>
              </a:spcAft>
              <a:buClr>
                <a:srgbClr val="000000"/>
              </a:buClr>
              <a:buSzPts val="6400"/>
              <a:buFont typeface="Helvetica Neue"/>
              <a:buNone/>
              <a:defRPr sz="6400"/>
            </a:lvl1pPr>
            <a:lvl2pPr indent="-228600" lvl="1" marL="914400" algn="ctr">
              <a:lnSpc>
                <a:spcPct val="100000"/>
              </a:lnSpc>
              <a:spcBef>
                <a:spcPts val="0"/>
              </a:spcBef>
              <a:spcAft>
                <a:spcPts val="0"/>
              </a:spcAft>
              <a:buClr>
                <a:srgbClr val="000000"/>
              </a:buClr>
              <a:buSzPts val="6400"/>
              <a:buFont typeface="Helvetica Neue"/>
              <a:buNone/>
              <a:defRPr sz="6400"/>
            </a:lvl2pPr>
            <a:lvl3pPr indent="-228600" lvl="2" marL="1371600" algn="ctr">
              <a:lnSpc>
                <a:spcPct val="100000"/>
              </a:lnSpc>
              <a:spcBef>
                <a:spcPts val="0"/>
              </a:spcBef>
              <a:spcAft>
                <a:spcPts val="0"/>
              </a:spcAft>
              <a:buClr>
                <a:srgbClr val="000000"/>
              </a:buClr>
              <a:buSzPts val="6400"/>
              <a:buFont typeface="Helvetica Neue"/>
              <a:buNone/>
              <a:defRPr sz="6400"/>
            </a:lvl3pPr>
            <a:lvl4pPr indent="-228600" lvl="3" marL="1828800" algn="ctr">
              <a:lnSpc>
                <a:spcPct val="100000"/>
              </a:lnSpc>
              <a:spcBef>
                <a:spcPts val="0"/>
              </a:spcBef>
              <a:spcAft>
                <a:spcPts val="0"/>
              </a:spcAft>
              <a:buClr>
                <a:srgbClr val="000000"/>
              </a:buClr>
              <a:buSzPts val="6400"/>
              <a:buFont typeface="Helvetica Neue"/>
              <a:buNone/>
              <a:defRPr sz="6400"/>
            </a:lvl4pPr>
            <a:lvl5pPr indent="-228600" lvl="4" marL="2286000" algn="ctr">
              <a:lnSpc>
                <a:spcPct val="100000"/>
              </a:lnSpc>
              <a:spcBef>
                <a:spcPts val="0"/>
              </a:spcBef>
              <a:spcAft>
                <a:spcPts val="0"/>
              </a:spcAft>
              <a:buClr>
                <a:srgbClr val="000000"/>
              </a:buClr>
              <a:buSzPts val="6400"/>
              <a:buFont typeface="Helvetica Neue"/>
              <a:buNone/>
              <a:defRPr sz="6400"/>
            </a:lvl5pPr>
            <a:lvl6pPr indent="-342900" lvl="5" marL="2743200" algn="l">
              <a:lnSpc>
                <a:spcPct val="100000"/>
              </a:lnSpc>
              <a:spcBef>
                <a:spcPts val="2400"/>
              </a:spcBef>
              <a:spcAft>
                <a:spcPts val="0"/>
              </a:spcAft>
              <a:buSzPts val="1800"/>
              <a:buChar char="•"/>
              <a:defRPr/>
            </a:lvl6pPr>
            <a:lvl7pPr indent="-342900" lvl="6" marL="3200400" algn="l">
              <a:lnSpc>
                <a:spcPct val="100000"/>
              </a:lnSpc>
              <a:spcBef>
                <a:spcPts val="2400"/>
              </a:spcBef>
              <a:spcAft>
                <a:spcPts val="0"/>
              </a:spcAft>
              <a:buSzPts val="1800"/>
              <a:buChar char="•"/>
              <a:defRPr/>
            </a:lvl7pPr>
            <a:lvl8pPr indent="-342900" lvl="7" marL="3657600" algn="l">
              <a:lnSpc>
                <a:spcPct val="100000"/>
              </a:lnSpc>
              <a:spcBef>
                <a:spcPts val="2400"/>
              </a:spcBef>
              <a:spcAft>
                <a:spcPts val="0"/>
              </a:spcAft>
              <a:buSzPts val="1800"/>
              <a:buChar char="•"/>
              <a:defRPr/>
            </a:lvl8pPr>
            <a:lvl9pPr indent="-342900" lvl="8" marL="4114800" algn="l">
              <a:lnSpc>
                <a:spcPct val="100000"/>
              </a:lnSpc>
              <a:spcBef>
                <a:spcPts val="2400"/>
              </a:spcBef>
              <a:spcAft>
                <a:spcPts val="0"/>
              </a:spcAft>
              <a:buSzPts val="1800"/>
              <a:buChar char="•"/>
              <a:defRPr/>
            </a:lvl9pPr>
          </a:lstStyle>
          <a:p/>
        </p:txBody>
      </p:sp>
      <p:sp>
        <p:nvSpPr>
          <p:cNvPr id="19" name="Google Shape;19;p38"/>
          <p:cNvSpPr txBox="1"/>
          <p:nvPr>
            <p:ph idx="12" type="sldNum"/>
          </p:nvPr>
        </p:nvSpPr>
        <p:spPr>
          <a:xfrm>
            <a:off x="11973111" y="13116306"/>
            <a:ext cx="425078" cy="431801"/>
          </a:xfrm>
          <a:prstGeom prst="rect">
            <a:avLst/>
          </a:prstGeom>
          <a:noFill/>
          <a:ln>
            <a:noFill/>
          </a:ln>
        </p:spPr>
        <p:txBody>
          <a:bodyPr anchorCtr="0" anchor="b" bIns="50800" lIns="50800" spcFirstLastPara="1" rIns="50800" wrap="square" tIns="50800">
            <a:spAutoFit/>
          </a:bodyPr>
          <a:lstStyle>
            <a:lvl1pPr indent="0" lvl="0"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it-IT"/>
              <a:t>‹#›</a:t>
            </a:fld>
            <a:endParaRPr/>
          </a:p>
        </p:txBody>
      </p:sp>
    </p:spTree>
  </p:cSld>
  <p:clrMapOvr>
    <a:masterClrMapping/>
  </p:clrMapOvr>
  <mc:AlternateContent>
    <mc:Choice Requires="p14">
      <p:transition spd="slow" p14:dur="1500">
        <p:fad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rmazione importante">
  <p:cSld name="Informazione importante">
    <p:spTree>
      <p:nvGrpSpPr>
        <p:cNvPr id="20" name="Shape 20"/>
        <p:cNvGrpSpPr/>
        <p:nvPr/>
      </p:nvGrpSpPr>
      <p:grpSpPr>
        <a:xfrm>
          <a:off x="0" y="0"/>
          <a:ext cx="0" cy="0"/>
          <a:chOff x="0" y="0"/>
          <a:chExt cx="0" cy="0"/>
        </a:xfrm>
      </p:grpSpPr>
      <p:sp>
        <p:nvSpPr>
          <p:cNvPr id="21" name="Google Shape;21;p40"/>
          <p:cNvSpPr txBox="1"/>
          <p:nvPr>
            <p:ph idx="1" type="body"/>
          </p:nvPr>
        </p:nvSpPr>
        <p:spPr>
          <a:xfrm>
            <a:off x="1270000" y="3906096"/>
            <a:ext cx="21844000" cy="4488604"/>
          </a:xfrm>
          <a:prstGeom prst="rect">
            <a:avLst/>
          </a:prstGeom>
          <a:noFill/>
          <a:ln>
            <a:noFill/>
          </a:ln>
        </p:spPr>
        <p:txBody>
          <a:bodyPr anchorCtr="0" anchor="b" bIns="50800" lIns="50800" spcFirstLastPara="1" rIns="50800" wrap="square" tIns="50800">
            <a:normAutofit/>
          </a:bodyPr>
          <a:lstStyle>
            <a:lvl1pPr indent="-228600" lvl="0" marL="457200" algn="ctr">
              <a:lnSpc>
                <a:spcPct val="80000"/>
              </a:lnSpc>
              <a:spcBef>
                <a:spcPts val="0"/>
              </a:spcBef>
              <a:spcAft>
                <a:spcPts val="0"/>
              </a:spcAft>
              <a:buClr>
                <a:srgbClr val="1E98FD"/>
              </a:buClr>
              <a:buSzPts val="22400"/>
              <a:buFont typeface="Helvetica Neue"/>
              <a:buNone/>
              <a:defRPr b="1" sz="22400">
                <a:solidFill>
                  <a:srgbClr val="1E98FD"/>
                </a:solidFill>
              </a:defRPr>
            </a:lvl1pPr>
            <a:lvl2pPr indent="-228600" lvl="1" marL="914400" algn="ctr">
              <a:lnSpc>
                <a:spcPct val="80000"/>
              </a:lnSpc>
              <a:spcBef>
                <a:spcPts val="0"/>
              </a:spcBef>
              <a:spcAft>
                <a:spcPts val="0"/>
              </a:spcAft>
              <a:buClr>
                <a:srgbClr val="1E98FD"/>
              </a:buClr>
              <a:buSzPts val="22400"/>
              <a:buFont typeface="Helvetica Neue"/>
              <a:buNone/>
              <a:defRPr b="1" sz="22400">
                <a:solidFill>
                  <a:srgbClr val="1E98FD"/>
                </a:solidFill>
              </a:defRPr>
            </a:lvl2pPr>
            <a:lvl3pPr indent="-228600" lvl="2" marL="1371600" algn="ctr">
              <a:lnSpc>
                <a:spcPct val="80000"/>
              </a:lnSpc>
              <a:spcBef>
                <a:spcPts val="0"/>
              </a:spcBef>
              <a:spcAft>
                <a:spcPts val="0"/>
              </a:spcAft>
              <a:buClr>
                <a:srgbClr val="1E98FD"/>
              </a:buClr>
              <a:buSzPts val="22400"/>
              <a:buFont typeface="Helvetica Neue"/>
              <a:buNone/>
              <a:defRPr b="1" sz="22400">
                <a:solidFill>
                  <a:srgbClr val="1E98FD"/>
                </a:solidFill>
              </a:defRPr>
            </a:lvl3pPr>
            <a:lvl4pPr indent="-228600" lvl="3" marL="1828800" algn="ctr">
              <a:lnSpc>
                <a:spcPct val="80000"/>
              </a:lnSpc>
              <a:spcBef>
                <a:spcPts val="0"/>
              </a:spcBef>
              <a:spcAft>
                <a:spcPts val="0"/>
              </a:spcAft>
              <a:buClr>
                <a:srgbClr val="1E98FD"/>
              </a:buClr>
              <a:buSzPts val="22400"/>
              <a:buFont typeface="Helvetica Neue"/>
              <a:buNone/>
              <a:defRPr b="1" sz="22400">
                <a:solidFill>
                  <a:srgbClr val="1E98FD"/>
                </a:solidFill>
              </a:defRPr>
            </a:lvl4pPr>
            <a:lvl5pPr indent="-228600" lvl="4" marL="2286000" algn="ctr">
              <a:lnSpc>
                <a:spcPct val="80000"/>
              </a:lnSpc>
              <a:spcBef>
                <a:spcPts val="0"/>
              </a:spcBef>
              <a:spcAft>
                <a:spcPts val="0"/>
              </a:spcAft>
              <a:buClr>
                <a:srgbClr val="1E98FD"/>
              </a:buClr>
              <a:buSzPts val="22400"/>
              <a:buFont typeface="Helvetica Neue"/>
              <a:buNone/>
              <a:defRPr b="1" sz="22400">
                <a:solidFill>
                  <a:srgbClr val="1E98FD"/>
                </a:solidFill>
              </a:defRPr>
            </a:lvl5pPr>
            <a:lvl6pPr indent="-342900" lvl="5" marL="2743200" algn="l">
              <a:lnSpc>
                <a:spcPct val="100000"/>
              </a:lnSpc>
              <a:spcBef>
                <a:spcPts val="2400"/>
              </a:spcBef>
              <a:spcAft>
                <a:spcPts val="0"/>
              </a:spcAft>
              <a:buSzPts val="1800"/>
              <a:buChar char="•"/>
              <a:defRPr/>
            </a:lvl6pPr>
            <a:lvl7pPr indent="-342900" lvl="6" marL="3200400" algn="l">
              <a:lnSpc>
                <a:spcPct val="100000"/>
              </a:lnSpc>
              <a:spcBef>
                <a:spcPts val="2400"/>
              </a:spcBef>
              <a:spcAft>
                <a:spcPts val="0"/>
              </a:spcAft>
              <a:buSzPts val="1800"/>
              <a:buChar char="•"/>
              <a:defRPr/>
            </a:lvl7pPr>
            <a:lvl8pPr indent="-342900" lvl="7" marL="3657600" algn="l">
              <a:lnSpc>
                <a:spcPct val="100000"/>
              </a:lnSpc>
              <a:spcBef>
                <a:spcPts val="2400"/>
              </a:spcBef>
              <a:spcAft>
                <a:spcPts val="0"/>
              </a:spcAft>
              <a:buSzPts val="1800"/>
              <a:buChar char="•"/>
              <a:defRPr/>
            </a:lvl8pPr>
            <a:lvl9pPr indent="-342900" lvl="8" marL="4114800" algn="l">
              <a:lnSpc>
                <a:spcPct val="100000"/>
              </a:lnSpc>
              <a:spcBef>
                <a:spcPts val="2400"/>
              </a:spcBef>
              <a:spcAft>
                <a:spcPts val="0"/>
              </a:spcAft>
              <a:buSzPts val="1800"/>
              <a:buChar char="•"/>
              <a:defRPr/>
            </a:lvl9pPr>
          </a:lstStyle>
          <a:p/>
        </p:txBody>
      </p:sp>
      <p:sp>
        <p:nvSpPr>
          <p:cNvPr id="22" name="Google Shape;22;p40"/>
          <p:cNvSpPr txBox="1"/>
          <p:nvPr>
            <p:ph idx="2" type="body"/>
          </p:nvPr>
        </p:nvSpPr>
        <p:spPr>
          <a:xfrm>
            <a:off x="1270000" y="8521700"/>
            <a:ext cx="21844000" cy="1016000"/>
          </a:xfrm>
          <a:prstGeom prst="rect">
            <a:avLst/>
          </a:prstGeom>
          <a:noFill/>
          <a:ln>
            <a:noFill/>
          </a:ln>
        </p:spPr>
        <p:txBody>
          <a:bodyPr anchorCtr="0" anchor="t" bIns="50800" lIns="50800" spcFirstLastPara="1" rIns="50800" wrap="square" tIns="50800">
            <a:normAutofit/>
          </a:bodyPr>
          <a:lstStyle>
            <a:lvl1pPr indent="-228600" lvl="0" marL="457200" algn="ctr">
              <a:lnSpc>
                <a:spcPct val="100000"/>
              </a:lnSpc>
              <a:spcBef>
                <a:spcPts val="0"/>
              </a:spcBef>
              <a:spcAft>
                <a:spcPts val="0"/>
              </a:spcAft>
              <a:buClr>
                <a:srgbClr val="000000"/>
              </a:buClr>
              <a:buSzPts val="4400"/>
              <a:buFont typeface="Helvetica Neue"/>
              <a:buNone/>
              <a:defRPr sz="4400"/>
            </a:lvl1pPr>
            <a:lvl2pPr indent="-342900" lvl="1" marL="914400" algn="l">
              <a:lnSpc>
                <a:spcPct val="100000"/>
              </a:lnSpc>
              <a:spcBef>
                <a:spcPts val="2400"/>
              </a:spcBef>
              <a:spcAft>
                <a:spcPts val="0"/>
              </a:spcAft>
              <a:buSzPts val="1800"/>
              <a:buChar char="•"/>
              <a:defRPr/>
            </a:lvl2pPr>
            <a:lvl3pPr indent="-342900" lvl="2" marL="1371600" algn="l">
              <a:lnSpc>
                <a:spcPct val="100000"/>
              </a:lnSpc>
              <a:spcBef>
                <a:spcPts val="2400"/>
              </a:spcBef>
              <a:spcAft>
                <a:spcPts val="0"/>
              </a:spcAft>
              <a:buSzPts val="1800"/>
              <a:buChar char="•"/>
              <a:defRPr/>
            </a:lvl3pPr>
            <a:lvl4pPr indent="-342900" lvl="3" marL="1828800" algn="l">
              <a:lnSpc>
                <a:spcPct val="100000"/>
              </a:lnSpc>
              <a:spcBef>
                <a:spcPts val="2400"/>
              </a:spcBef>
              <a:spcAft>
                <a:spcPts val="0"/>
              </a:spcAft>
              <a:buSzPts val="1800"/>
              <a:buChar char="•"/>
              <a:defRPr/>
            </a:lvl4pPr>
            <a:lvl5pPr indent="-342900" lvl="4" marL="2286000" algn="l">
              <a:lnSpc>
                <a:spcPct val="100000"/>
              </a:lnSpc>
              <a:spcBef>
                <a:spcPts val="2400"/>
              </a:spcBef>
              <a:spcAft>
                <a:spcPts val="0"/>
              </a:spcAft>
              <a:buSzPts val="1800"/>
              <a:buChar char="•"/>
              <a:defRPr/>
            </a:lvl5pPr>
            <a:lvl6pPr indent="-342900" lvl="5" marL="2743200" algn="l">
              <a:lnSpc>
                <a:spcPct val="100000"/>
              </a:lnSpc>
              <a:spcBef>
                <a:spcPts val="2400"/>
              </a:spcBef>
              <a:spcAft>
                <a:spcPts val="0"/>
              </a:spcAft>
              <a:buSzPts val="1800"/>
              <a:buChar char="•"/>
              <a:defRPr/>
            </a:lvl6pPr>
            <a:lvl7pPr indent="-342900" lvl="6" marL="3200400" algn="l">
              <a:lnSpc>
                <a:spcPct val="100000"/>
              </a:lnSpc>
              <a:spcBef>
                <a:spcPts val="2400"/>
              </a:spcBef>
              <a:spcAft>
                <a:spcPts val="0"/>
              </a:spcAft>
              <a:buSzPts val="1800"/>
              <a:buChar char="•"/>
              <a:defRPr/>
            </a:lvl7pPr>
            <a:lvl8pPr indent="-342900" lvl="7" marL="3657600" algn="l">
              <a:lnSpc>
                <a:spcPct val="100000"/>
              </a:lnSpc>
              <a:spcBef>
                <a:spcPts val="2400"/>
              </a:spcBef>
              <a:spcAft>
                <a:spcPts val="0"/>
              </a:spcAft>
              <a:buSzPts val="1800"/>
              <a:buChar char="•"/>
              <a:defRPr/>
            </a:lvl8pPr>
            <a:lvl9pPr indent="-342900" lvl="8" marL="4114800" algn="l">
              <a:lnSpc>
                <a:spcPct val="100000"/>
              </a:lnSpc>
              <a:spcBef>
                <a:spcPts val="2400"/>
              </a:spcBef>
              <a:spcAft>
                <a:spcPts val="0"/>
              </a:spcAft>
              <a:buSzPts val="1800"/>
              <a:buChar char="•"/>
              <a:defRPr/>
            </a:lvl9pPr>
          </a:lstStyle>
          <a:p/>
        </p:txBody>
      </p:sp>
      <p:sp>
        <p:nvSpPr>
          <p:cNvPr id="23" name="Google Shape;23;p40"/>
          <p:cNvSpPr txBox="1"/>
          <p:nvPr>
            <p:ph idx="12" type="sldNum"/>
          </p:nvPr>
        </p:nvSpPr>
        <p:spPr>
          <a:xfrm>
            <a:off x="11973111" y="13116306"/>
            <a:ext cx="425078" cy="431801"/>
          </a:xfrm>
          <a:prstGeom prst="rect">
            <a:avLst/>
          </a:prstGeom>
          <a:noFill/>
          <a:ln>
            <a:noFill/>
          </a:ln>
        </p:spPr>
        <p:txBody>
          <a:bodyPr anchorCtr="0" anchor="b" bIns="50800" lIns="50800" spcFirstLastPara="1" rIns="50800" wrap="square" tIns="50800">
            <a:spAutoFit/>
          </a:bodyPr>
          <a:lstStyle>
            <a:lvl1pPr indent="0" lvl="0"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it-IT"/>
              <a:t>‹#›</a:t>
            </a:fld>
            <a:endParaRPr/>
          </a:p>
        </p:txBody>
      </p:sp>
    </p:spTree>
  </p:cSld>
  <p:clrMapOvr>
    <a:masterClrMapping/>
  </p:clrMapOvr>
  <mc:AlternateContent>
    <mc:Choice Requires="p14">
      <p:transition spd="slow" p14:dur="1500">
        <p:fad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punti elenco e foto">
  <p:cSld name="1_Titolo, punti elenco e foto">
    <p:spTree>
      <p:nvGrpSpPr>
        <p:cNvPr id="24" name="Shape 24"/>
        <p:cNvGrpSpPr/>
        <p:nvPr/>
      </p:nvGrpSpPr>
      <p:grpSpPr>
        <a:xfrm>
          <a:off x="0" y="0"/>
          <a:ext cx="0" cy="0"/>
          <a:chOff x="0" y="0"/>
          <a:chExt cx="0" cy="0"/>
        </a:xfrm>
      </p:grpSpPr>
      <p:sp>
        <p:nvSpPr>
          <p:cNvPr id="25" name="Google Shape;25;p41"/>
          <p:cNvSpPr/>
          <p:nvPr>
            <p:ph idx="2" type="pic"/>
          </p:nvPr>
        </p:nvSpPr>
        <p:spPr>
          <a:xfrm>
            <a:off x="10185400" y="0"/>
            <a:ext cx="18161000" cy="13716000"/>
          </a:xfrm>
          <a:prstGeom prst="rect">
            <a:avLst/>
          </a:prstGeom>
          <a:noFill/>
          <a:ln>
            <a:noFill/>
          </a:ln>
        </p:spPr>
      </p:sp>
      <p:sp>
        <p:nvSpPr>
          <p:cNvPr id="26" name="Google Shape;26;p41"/>
          <p:cNvSpPr txBox="1"/>
          <p:nvPr>
            <p:ph type="title"/>
          </p:nvPr>
        </p:nvSpPr>
        <p:spPr>
          <a:xfrm>
            <a:off x="1270000" y="838200"/>
            <a:ext cx="9652000" cy="1549400"/>
          </a:xfrm>
          <a:prstGeom prst="rect">
            <a:avLst/>
          </a:prstGeom>
          <a:noFill/>
          <a:ln>
            <a:noFill/>
          </a:ln>
        </p:spPr>
        <p:txBody>
          <a:bodyPr anchorCtr="0" anchor="b" bIns="50800" lIns="50800" spcFirstLastPara="1" rIns="50800" wrap="square" tIns="50800">
            <a:normAutofit/>
          </a:bodyPr>
          <a:lstStyle>
            <a:lvl1pPr lvl="0" algn="ctr">
              <a:lnSpc>
                <a:spcPct val="80000"/>
              </a:lnSpc>
              <a:spcBef>
                <a:spcPts val="0"/>
              </a:spcBef>
              <a:spcAft>
                <a:spcPts val="0"/>
              </a:spcAft>
              <a:buClr>
                <a:srgbClr val="5E03FF"/>
              </a:buClr>
              <a:buSzPts val="8400"/>
              <a:buFont typeface="Arial"/>
              <a:buNone/>
              <a:defRPr>
                <a:solidFill>
                  <a:srgbClr val="5E03FF"/>
                </a:solidFill>
              </a:defRPr>
            </a:lvl1pPr>
            <a:lvl2pPr lvl="1" algn="ctr">
              <a:lnSpc>
                <a:spcPct val="80000"/>
              </a:lnSpc>
              <a:spcBef>
                <a:spcPts val="0"/>
              </a:spcBef>
              <a:spcAft>
                <a:spcPts val="0"/>
              </a:spcAft>
              <a:buClr>
                <a:srgbClr val="000000"/>
              </a:buClr>
              <a:buSzPts val="1800"/>
              <a:buFont typeface="Helvetica Neue"/>
              <a:buNone/>
              <a:defRPr/>
            </a:lvl2pPr>
            <a:lvl3pPr lvl="2" algn="ctr">
              <a:lnSpc>
                <a:spcPct val="80000"/>
              </a:lnSpc>
              <a:spcBef>
                <a:spcPts val="0"/>
              </a:spcBef>
              <a:spcAft>
                <a:spcPts val="0"/>
              </a:spcAft>
              <a:buClr>
                <a:srgbClr val="000000"/>
              </a:buClr>
              <a:buSzPts val="1800"/>
              <a:buFont typeface="Helvetica Neue"/>
              <a:buNone/>
              <a:defRPr/>
            </a:lvl3pPr>
            <a:lvl4pPr lvl="3" algn="ctr">
              <a:lnSpc>
                <a:spcPct val="80000"/>
              </a:lnSpc>
              <a:spcBef>
                <a:spcPts val="0"/>
              </a:spcBef>
              <a:spcAft>
                <a:spcPts val="0"/>
              </a:spcAft>
              <a:buClr>
                <a:srgbClr val="000000"/>
              </a:buClr>
              <a:buSzPts val="1800"/>
              <a:buFont typeface="Helvetica Neue"/>
              <a:buNone/>
              <a:defRPr/>
            </a:lvl4pPr>
            <a:lvl5pPr lvl="4" algn="ctr">
              <a:lnSpc>
                <a:spcPct val="80000"/>
              </a:lnSpc>
              <a:spcBef>
                <a:spcPts val="0"/>
              </a:spcBef>
              <a:spcAft>
                <a:spcPts val="0"/>
              </a:spcAft>
              <a:buClr>
                <a:srgbClr val="000000"/>
              </a:buClr>
              <a:buSzPts val="1800"/>
              <a:buFont typeface="Helvetica Neue"/>
              <a:buNone/>
              <a:defRPr/>
            </a:lvl5pPr>
            <a:lvl6pPr lvl="5" algn="ctr">
              <a:lnSpc>
                <a:spcPct val="80000"/>
              </a:lnSpc>
              <a:spcBef>
                <a:spcPts val="0"/>
              </a:spcBef>
              <a:spcAft>
                <a:spcPts val="0"/>
              </a:spcAft>
              <a:buClr>
                <a:srgbClr val="000000"/>
              </a:buClr>
              <a:buSzPts val="1800"/>
              <a:buFont typeface="Helvetica Neue"/>
              <a:buNone/>
              <a:defRPr/>
            </a:lvl6pPr>
            <a:lvl7pPr lvl="6" algn="ctr">
              <a:lnSpc>
                <a:spcPct val="80000"/>
              </a:lnSpc>
              <a:spcBef>
                <a:spcPts val="0"/>
              </a:spcBef>
              <a:spcAft>
                <a:spcPts val="0"/>
              </a:spcAft>
              <a:buClr>
                <a:srgbClr val="000000"/>
              </a:buClr>
              <a:buSzPts val="1800"/>
              <a:buFont typeface="Helvetica Neue"/>
              <a:buNone/>
              <a:defRPr/>
            </a:lvl7pPr>
            <a:lvl8pPr lvl="7" algn="ctr">
              <a:lnSpc>
                <a:spcPct val="80000"/>
              </a:lnSpc>
              <a:spcBef>
                <a:spcPts val="0"/>
              </a:spcBef>
              <a:spcAft>
                <a:spcPts val="0"/>
              </a:spcAft>
              <a:buClr>
                <a:srgbClr val="000000"/>
              </a:buClr>
              <a:buSzPts val="1800"/>
              <a:buFont typeface="Helvetica Neue"/>
              <a:buNone/>
              <a:defRPr/>
            </a:lvl8pPr>
            <a:lvl9pPr lvl="8" algn="ctr">
              <a:lnSpc>
                <a:spcPct val="80000"/>
              </a:lnSpc>
              <a:spcBef>
                <a:spcPts val="0"/>
              </a:spcBef>
              <a:spcAft>
                <a:spcPts val="0"/>
              </a:spcAft>
              <a:buClr>
                <a:srgbClr val="000000"/>
              </a:buClr>
              <a:buSzPts val="1800"/>
              <a:buFont typeface="Helvetica Neue"/>
              <a:buNone/>
              <a:defRPr/>
            </a:lvl9pPr>
          </a:lstStyle>
          <a:p/>
        </p:txBody>
      </p:sp>
      <p:sp>
        <p:nvSpPr>
          <p:cNvPr id="27" name="Google Shape;27;p41"/>
          <p:cNvSpPr txBox="1"/>
          <p:nvPr>
            <p:ph idx="1" type="body"/>
          </p:nvPr>
        </p:nvSpPr>
        <p:spPr>
          <a:xfrm>
            <a:off x="1270000" y="4267200"/>
            <a:ext cx="9652000" cy="8432800"/>
          </a:xfrm>
          <a:prstGeom prst="rect">
            <a:avLst/>
          </a:prstGeom>
          <a:noFill/>
          <a:ln>
            <a:noFill/>
          </a:ln>
        </p:spPr>
        <p:txBody>
          <a:bodyPr anchorCtr="0" anchor="t" bIns="50800" lIns="50800" spcFirstLastPara="1" rIns="50800" wrap="square" tIns="50800">
            <a:normAutofit/>
          </a:bodyPr>
          <a:lstStyle>
            <a:lvl1pPr indent="-342900" lvl="0" marL="457200" algn="l">
              <a:lnSpc>
                <a:spcPct val="100000"/>
              </a:lnSpc>
              <a:spcBef>
                <a:spcPts val="2400"/>
              </a:spcBef>
              <a:spcAft>
                <a:spcPts val="0"/>
              </a:spcAft>
              <a:buSzPts val="1800"/>
              <a:buFont typeface="Helvetica Neue"/>
              <a:buChar char="•"/>
              <a:defRPr/>
            </a:lvl1pPr>
            <a:lvl2pPr indent="-342900" lvl="1" marL="914400" algn="l">
              <a:lnSpc>
                <a:spcPct val="100000"/>
              </a:lnSpc>
              <a:spcBef>
                <a:spcPts val="2400"/>
              </a:spcBef>
              <a:spcAft>
                <a:spcPts val="0"/>
              </a:spcAft>
              <a:buSzPts val="1800"/>
              <a:buFont typeface="Helvetica Neue"/>
              <a:buChar char="•"/>
              <a:defRPr/>
            </a:lvl2pPr>
            <a:lvl3pPr indent="-342900" lvl="2" marL="1371600" algn="l">
              <a:lnSpc>
                <a:spcPct val="100000"/>
              </a:lnSpc>
              <a:spcBef>
                <a:spcPts val="2400"/>
              </a:spcBef>
              <a:spcAft>
                <a:spcPts val="0"/>
              </a:spcAft>
              <a:buSzPts val="1800"/>
              <a:buFont typeface="Helvetica Neue"/>
              <a:buChar char="•"/>
              <a:defRPr/>
            </a:lvl3pPr>
            <a:lvl4pPr indent="-342900" lvl="3" marL="1828800" algn="l">
              <a:lnSpc>
                <a:spcPct val="100000"/>
              </a:lnSpc>
              <a:spcBef>
                <a:spcPts val="2400"/>
              </a:spcBef>
              <a:spcAft>
                <a:spcPts val="0"/>
              </a:spcAft>
              <a:buSzPts val="1800"/>
              <a:buFont typeface="Helvetica Neue"/>
              <a:buChar char="•"/>
              <a:defRPr/>
            </a:lvl4pPr>
            <a:lvl5pPr indent="-342900" lvl="4" marL="2286000" algn="l">
              <a:lnSpc>
                <a:spcPct val="100000"/>
              </a:lnSpc>
              <a:spcBef>
                <a:spcPts val="2400"/>
              </a:spcBef>
              <a:spcAft>
                <a:spcPts val="0"/>
              </a:spcAft>
              <a:buSzPts val="1800"/>
              <a:buFont typeface="Helvetica Neue"/>
              <a:buChar char="•"/>
              <a:defRPr/>
            </a:lvl5pPr>
            <a:lvl6pPr indent="-342900" lvl="5" marL="2743200" algn="l">
              <a:lnSpc>
                <a:spcPct val="100000"/>
              </a:lnSpc>
              <a:spcBef>
                <a:spcPts val="2400"/>
              </a:spcBef>
              <a:spcAft>
                <a:spcPts val="0"/>
              </a:spcAft>
              <a:buSzPts val="1800"/>
              <a:buFont typeface="Helvetica Neue"/>
              <a:buChar char="•"/>
              <a:defRPr/>
            </a:lvl6pPr>
            <a:lvl7pPr indent="-342900" lvl="6" marL="3200400" algn="l">
              <a:lnSpc>
                <a:spcPct val="100000"/>
              </a:lnSpc>
              <a:spcBef>
                <a:spcPts val="2400"/>
              </a:spcBef>
              <a:spcAft>
                <a:spcPts val="0"/>
              </a:spcAft>
              <a:buSzPts val="1800"/>
              <a:buFont typeface="Helvetica Neue"/>
              <a:buChar char="•"/>
              <a:defRPr/>
            </a:lvl7pPr>
            <a:lvl8pPr indent="-342900" lvl="7" marL="3657600" algn="l">
              <a:lnSpc>
                <a:spcPct val="100000"/>
              </a:lnSpc>
              <a:spcBef>
                <a:spcPts val="2400"/>
              </a:spcBef>
              <a:spcAft>
                <a:spcPts val="0"/>
              </a:spcAft>
              <a:buSzPts val="1800"/>
              <a:buFont typeface="Helvetica Neue"/>
              <a:buChar char="•"/>
              <a:defRPr/>
            </a:lvl8pPr>
            <a:lvl9pPr indent="-342900" lvl="8" marL="4114800" algn="l">
              <a:lnSpc>
                <a:spcPct val="100000"/>
              </a:lnSpc>
              <a:spcBef>
                <a:spcPts val="2400"/>
              </a:spcBef>
              <a:spcAft>
                <a:spcPts val="0"/>
              </a:spcAft>
              <a:buSzPts val="1800"/>
              <a:buFont typeface="Helvetica Neue"/>
              <a:buChar char="•"/>
              <a:defRPr/>
            </a:lvl9pPr>
          </a:lstStyle>
          <a:p/>
        </p:txBody>
      </p:sp>
      <p:sp>
        <p:nvSpPr>
          <p:cNvPr id="28" name="Google Shape;28;p41"/>
          <p:cNvSpPr txBox="1"/>
          <p:nvPr>
            <p:ph idx="3" type="body"/>
          </p:nvPr>
        </p:nvSpPr>
        <p:spPr>
          <a:xfrm>
            <a:off x="1270000" y="2133600"/>
            <a:ext cx="9652000" cy="1016000"/>
          </a:xfrm>
          <a:prstGeom prst="rect">
            <a:avLst/>
          </a:prstGeom>
          <a:noFill/>
          <a:ln>
            <a:noFill/>
          </a:ln>
        </p:spPr>
        <p:txBody>
          <a:bodyPr anchorCtr="0" anchor="t" bIns="50800" lIns="50800" spcFirstLastPara="1" rIns="50800" wrap="square" tIns="50800">
            <a:normAutofit/>
          </a:bodyPr>
          <a:lstStyle>
            <a:lvl1pPr indent="-228600" lvl="0" marL="457200" algn="ctr">
              <a:lnSpc>
                <a:spcPct val="100000"/>
              </a:lnSpc>
              <a:spcBef>
                <a:spcPts val="0"/>
              </a:spcBef>
              <a:spcAft>
                <a:spcPts val="0"/>
              </a:spcAft>
              <a:buClr>
                <a:srgbClr val="000000"/>
              </a:buClr>
              <a:buSzPts val="5400"/>
              <a:buFont typeface="Arial"/>
              <a:buNone/>
              <a:defRPr sz="5400">
                <a:latin typeface="Arial"/>
                <a:ea typeface="Arial"/>
                <a:cs typeface="Arial"/>
                <a:sym typeface="Arial"/>
              </a:defRPr>
            </a:lvl1pPr>
            <a:lvl2pPr indent="-342900" lvl="1" marL="914400" algn="l">
              <a:lnSpc>
                <a:spcPct val="100000"/>
              </a:lnSpc>
              <a:spcBef>
                <a:spcPts val="2400"/>
              </a:spcBef>
              <a:spcAft>
                <a:spcPts val="0"/>
              </a:spcAft>
              <a:buSzPts val="1800"/>
              <a:buFont typeface="Helvetica Neue"/>
              <a:buChar char="•"/>
              <a:defRPr/>
            </a:lvl2pPr>
            <a:lvl3pPr indent="-342900" lvl="2" marL="1371600" algn="l">
              <a:lnSpc>
                <a:spcPct val="100000"/>
              </a:lnSpc>
              <a:spcBef>
                <a:spcPts val="2400"/>
              </a:spcBef>
              <a:spcAft>
                <a:spcPts val="0"/>
              </a:spcAft>
              <a:buSzPts val="1800"/>
              <a:buFont typeface="Helvetica Neue"/>
              <a:buChar char="•"/>
              <a:defRPr/>
            </a:lvl3pPr>
            <a:lvl4pPr indent="-342900" lvl="3" marL="1828800" algn="l">
              <a:lnSpc>
                <a:spcPct val="100000"/>
              </a:lnSpc>
              <a:spcBef>
                <a:spcPts val="2400"/>
              </a:spcBef>
              <a:spcAft>
                <a:spcPts val="0"/>
              </a:spcAft>
              <a:buSzPts val="1800"/>
              <a:buFont typeface="Helvetica Neue"/>
              <a:buChar char="•"/>
              <a:defRPr/>
            </a:lvl4pPr>
            <a:lvl5pPr indent="-342900" lvl="4" marL="2286000" algn="l">
              <a:lnSpc>
                <a:spcPct val="100000"/>
              </a:lnSpc>
              <a:spcBef>
                <a:spcPts val="2400"/>
              </a:spcBef>
              <a:spcAft>
                <a:spcPts val="0"/>
              </a:spcAft>
              <a:buSzPts val="1800"/>
              <a:buFont typeface="Helvetica Neue"/>
              <a:buChar char="•"/>
              <a:defRPr/>
            </a:lvl5pPr>
            <a:lvl6pPr indent="-342900" lvl="5" marL="2743200" algn="l">
              <a:lnSpc>
                <a:spcPct val="100000"/>
              </a:lnSpc>
              <a:spcBef>
                <a:spcPts val="2400"/>
              </a:spcBef>
              <a:spcAft>
                <a:spcPts val="0"/>
              </a:spcAft>
              <a:buSzPts val="1800"/>
              <a:buFont typeface="Helvetica Neue"/>
              <a:buChar char="•"/>
              <a:defRPr/>
            </a:lvl6pPr>
            <a:lvl7pPr indent="-342900" lvl="6" marL="3200400" algn="l">
              <a:lnSpc>
                <a:spcPct val="100000"/>
              </a:lnSpc>
              <a:spcBef>
                <a:spcPts val="2400"/>
              </a:spcBef>
              <a:spcAft>
                <a:spcPts val="0"/>
              </a:spcAft>
              <a:buSzPts val="1800"/>
              <a:buFont typeface="Helvetica Neue"/>
              <a:buChar char="•"/>
              <a:defRPr/>
            </a:lvl7pPr>
            <a:lvl8pPr indent="-342900" lvl="7" marL="3657600" algn="l">
              <a:lnSpc>
                <a:spcPct val="100000"/>
              </a:lnSpc>
              <a:spcBef>
                <a:spcPts val="2400"/>
              </a:spcBef>
              <a:spcAft>
                <a:spcPts val="0"/>
              </a:spcAft>
              <a:buSzPts val="1800"/>
              <a:buFont typeface="Helvetica Neue"/>
              <a:buChar char="•"/>
              <a:defRPr/>
            </a:lvl8pPr>
            <a:lvl9pPr indent="-342900" lvl="8" marL="4114800" algn="l">
              <a:lnSpc>
                <a:spcPct val="100000"/>
              </a:lnSpc>
              <a:spcBef>
                <a:spcPts val="2400"/>
              </a:spcBef>
              <a:spcAft>
                <a:spcPts val="0"/>
              </a:spcAft>
              <a:buSzPts val="1800"/>
              <a:buFont typeface="Helvetica Neue"/>
              <a:buChar char="•"/>
              <a:defRPr/>
            </a:lvl9pPr>
          </a:lstStyle>
          <a:p/>
        </p:txBody>
      </p:sp>
      <p:sp>
        <p:nvSpPr>
          <p:cNvPr id="29" name="Google Shape;29;p41"/>
          <p:cNvSpPr txBox="1"/>
          <p:nvPr>
            <p:ph idx="12" type="sldNum"/>
          </p:nvPr>
        </p:nvSpPr>
        <p:spPr>
          <a:xfrm>
            <a:off x="11977623" y="13081000"/>
            <a:ext cx="416053" cy="467107"/>
          </a:xfrm>
          <a:prstGeom prst="rect">
            <a:avLst/>
          </a:prstGeom>
          <a:noFill/>
          <a:ln>
            <a:noFill/>
          </a:ln>
        </p:spPr>
        <p:txBody>
          <a:bodyPr anchorCtr="0" anchor="b" bIns="50800" lIns="50800" spcFirstLastPara="1" rIns="50800" wrap="square" tIns="50800">
            <a:spAutoFit/>
          </a:bodyPr>
          <a:lstStyle>
            <a:lvl1pPr indent="0" lvl="0" marL="0" marR="0" algn="ctr">
              <a:lnSpc>
                <a:spcPct val="100000"/>
              </a:lnSpc>
              <a:spcBef>
                <a:spcPts val="0"/>
              </a:spcBef>
              <a:spcAft>
                <a:spcPts val="0"/>
              </a:spcAft>
              <a:buClr>
                <a:srgbClr val="000000"/>
              </a:buClr>
              <a:buSzPts val="2200"/>
              <a:buFont typeface="Arial"/>
              <a:buNone/>
              <a:defRPr b="0" i="0" sz="22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2200"/>
              <a:buFont typeface="Arial"/>
              <a:buNone/>
              <a:defRPr b="0" i="0" sz="22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2200"/>
              <a:buFont typeface="Arial"/>
              <a:buNone/>
              <a:defRPr b="0" i="0" sz="22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2200"/>
              <a:buFont typeface="Arial"/>
              <a:buNone/>
              <a:defRPr b="0" i="0" sz="22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2200"/>
              <a:buFont typeface="Arial"/>
              <a:buNone/>
              <a:defRPr b="0" i="0" sz="22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2200"/>
              <a:buFont typeface="Arial"/>
              <a:buNone/>
              <a:defRPr b="0" i="0" sz="22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2200"/>
              <a:buFont typeface="Arial"/>
              <a:buNone/>
              <a:defRPr b="0" i="0" sz="22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2200"/>
              <a:buFont typeface="Arial"/>
              <a:buNone/>
              <a:defRPr b="0" i="0" sz="22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2200"/>
              <a:buFont typeface="Arial"/>
              <a:buNone/>
              <a:defRPr b="0" i="0" sz="22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it-IT"/>
              <a:t>‹#›</a:t>
            </a:fld>
            <a:endParaRPr/>
          </a:p>
        </p:txBody>
      </p:sp>
    </p:spTree>
  </p:cSld>
  <p:clrMapOvr>
    <a:masterClrMapping/>
  </p:clrMapOvr>
  <mc:AlternateContent>
    <mc:Choice Requires="p14">
      <p:transition spd="slow" p14:dur="1500">
        <p:fad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foto 2">
  <p:cSld name="Titolo e foto 2">
    <p:spTree>
      <p:nvGrpSpPr>
        <p:cNvPr id="30" name="Shape 30"/>
        <p:cNvGrpSpPr/>
        <p:nvPr/>
      </p:nvGrpSpPr>
      <p:grpSpPr>
        <a:xfrm>
          <a:off x="0" y="0"/>
          <a:ext cx="0" cy="0"/>
          <a:chOff x="0" y="0"/>
          <a:chExt cx="0" cy="0"/>
        </a:xfrm>
      </p:grpSpPr>
      <p:sp>
        <p:nvSpPr>
          <p:cNvPr id="31" name="Google Shape;31;p42"/>
          <p:cNvSpPr/>
          <p:nvPr>
            <p:ph idx="2" type="pic"/>
          </p:nvPr>
        </p:nvSpPr>
        <p:spPr>
          <a:xfrm>
            <a:off x="7962900" y="-25400"/>
            <a:ext cx="20650200" cy="13766800"/>
          </a:xfrm>
          <a:prstGeom prst="rect">
            <a:avLst/>
          </a:prstGeom>
          <a:noFill/>
          <a:ln>
            <a:noFill/>
          </a:ln>
        </p:spPr>
      </p:sp>
      <p:sp>
        <p:nvSpPr>
          <p:cNvPr id="32" name="Google Shape;32;p42"/>
          <p:cNvSpPr txBox="1"/>
          <p:nvPr>
            <p:ph type="title"/>
          </p:nvPr>
        </p:nvSpPr>
        <p:spPr>
          <a:xfrm>
            <a:off x="1270000" y="3885108"/>
            <a:ext cx="9652000" cy="3200203"/>
          </a:xfrm>
          <a:prstGeom prst="rect">
            <a:avLst/>
          </a:prstGeom>
          <a:noFill/>
          <a:ln>
            <a:noFill/>
          </a:ln>
        </p:spPr>
        <p:txBody>
          <a:bodyPr anchorCtr="0" anchor="b" bIns="50800" lIns="50800" spcFirstLastPara="1" rIns="50800" wrap="square" tIns="50800">
            <a:normAutofit/>
          </a:bodyPr>
          <a:lstStyle>
            <a:lvl1pPr lvl="0" algn="ctr">
              <a:lnSpc>
                <a:spcPct val="80000"/>
              </a:lnSpc>
              <a:spcBef>
                <a:spcPts val="0"/>
              </a:spcBef>
              <a:spcAft>
                <a:spcPts val="0"/>
              </a:spcAft>
              <a:buClr>
                <a:srgbClr val="FF00D8"/>
              </a:buClr>
              <a:buSzPts val="8400"/>
              <a:buFont typeface="Helvetica Neue"/>
              <a:buNone/>
              <a:defRPr>
                <a:solidFill>
                  <a:srgbClr val="FF00D8"/>
                </a:solidFill>
              </a:defRPr>
            </a:lvl1pPr>
            <a:lvl2pPr lvl="1" algn="ctr">
              <a:lnSpc>
                <a:spcPct val="80000"/>
              </a:lnSpc>
              <a:spcBef>
                <a:spcPts val="0"/>
              </a:spcBef>
              <a:spcAft>
                <a:spcPts val="0"/>
              </a:spcAft>
              <a:buClr>
                <a:srgbClr val="000000"/>
              </a:buClr>
              <a:buSzPts val="1800"/>
              <a:buNone/>
              <a:defRPr/>
            </a:lvl2pPr>
            <a:lvl3pPr lvl="2" algn="ctr">
              <a:lnSpc>
                <a:spcPct val="80000"/>
              </a:lnSpc>
              <a:spcBef>
                <a:spcPts val="0"/>
              </a:spcBef>
              <a:spcAft>
                <a:spcPts val="0"/>
              </a:spcAft>
              <a:buClr>
                <a:srgbClr val="000000"/>
              </a:buClr>
              <a:buSzPts val="1800"/>
              <a:buNone/>
              <a:defRPr/>
            </a:lvl3pPr>
            <a:lvl4pPr lvl="3" algn="ctr">
              <a:lnSpc>
                <a:spcPct val="80000"/>
              </a:lnSpc>
              <a:spcBef>
                <a:spcPts val="0"/>
              </a:spcBef>
              <a:spcAft>
                <a:spcPts val="0"/>
              </a:spcAft>
              <a:buClr>
                <a:srgbClr val="000000"/>
              </a:buClr>
              <a:buSzPts val="1800"/>
              <a:buNone/>
              <a:defRPr/>
            </a:lvl4pPr>
            <a:lvl5pPr lvl="4" algn="ctr">
              <a:lnSpc>
                <a:spcPct val="80000"/>
              </a:lnSpc>
              <a:spcBef>
                <a:spcPts val="0"/>
              </a:spcBef>
              <a:spcAft>
                <a:spcPts val="0"/>
              </a:spcAft>
              <a:buClr>
                <a:srgbClr val="000000"/>
              </a:buClr>
              <a:buSzPts val="1800"/>
              <a:buNone/>
              <a:defRPr/>
            </a:lvl5pPr>
            <a:lvl6pPr lvl="5" algn="ctr">
              <a:lnSpc>
                <a:spcPct val="80000"/>
              </a:lnSpc>
              <a:spcBef>
                <a:spcPts val="0"/>
              </a:spcBef>
              <a:spcAft>
                <a:spcPts val="0"/>
              </a:spcAft>
              <a:buClr>
                <a:srgbClr val="000000"/>
              </a:buClr>
              <a:buSzPts val="1800"/>
              <a:buNone/>
              <a:defRPr/>
            </a:lvl6pPr>
            <a:lvl7pPr lvl="6" algn="ctr">
              <a:lnSpc>
                <a:spcPct val="80000"/>
              </a:lnSpc>
              <a:spcBef>
                <a:spcPts val="0"/>
              </a:spcBef>
              <a:spcAft>
                <a:spcPts val="0"/>
              </a:spcAft>
              <a:buClr>
                <a:srgbClr val="000000"/>
              </a:buClr>
              <a:buSzPts val="1800"/>
              <a:buNone/>
              <a:defRPr/>
            </a:lvl7pPr>
            <a:lvl8pPr lvl="7" algn="ctr">
              <a:lnSpc>
                <a:spcPct val="80000"/>
              </a:lnSpc>
              <a:spcBef>
                <a:spcPts val="0"/>
              </a:spcBef>
              <a:spcAft>
                <a:spcPts val="0"/>
              </a:spcAft>
              <a:buClr>
                <a:srgbClr val="000000"/>
              </a:buClr>
              <a:buSzPts val="1800"/>
              <a:buNone/>
              <a:defRPr/>
            </a:lvl8pPr>
            <a:lvl9pPr lvl="8" algn="ctr">
              <a:lnSpc>
                <a:spcPct val="80000"/>
              </a:lnSpc>
              <a:spcBef>
                <a:spcPts val="0"/>
              </a:spcBef>
              <a:spcAft>
                <a:spcPts val="0"/>
              </a:spcAft>
              <a:buClr>
                <a:srgbClr val="000000"/>
              </a:buClr>
              <a:buSzPts val="1800"/>
              <a:buNone/>
              <a:defRPr/>
            </a:lvl9pPr>
          </a:lstStyle>
          <a:p/>
        </p:txBody>
      </p:sp>
      <p:sp>
        <p:nvSpPr>
          <p:cNvPr id="33" name="Google Shape;33;p42"/>
          <p:cNvSpPr txBox="1"/>
          <p:nvPr>
            <p:ph idx="1" type="body"/>
          </p:nvPr>
        </p:nvSpPr>
        <p:spPr>
          <a:xfrm>
            <a:off x="1270000" y="6845300"/>
            <a:ext cx="9652000" cy="5664200"/>
          </a:xfrm>
          <a:prstGeom prst="rect">
            <a:avLst/>
          </a:prstGeom>
          <a:noFill/>
          <a:ln>
            <a:noFill/>
          </a:ln>
        </p:spPr>
        <p:txBody>
          <a:bodyPr anchorCtr="0" anchor="t" bIns="50800" lIns="50800" spcFirstLastPara="1" rIns="50800" wrap="square" tIns="50800">
            <a:normAutofit/>
          </a:bodyPr>
          <a:lstStyle>
            <a:lvl1pPr indent="-228600" lvl="0" marL="457200" algn="ctr">
              <a:lnSpc>
                <a:spcPct val="100000"/>
              </a:lnSpc>
              <a:spcBef>
                <a:spcPts val="0"/>
              </a:spcBef>
              <a:spcAft>
                <a:spcPts val="0"/>
              </a:spcAft>
              <a:buClr>
                <a:srgbClr val="000000"/>
              </a:buClr>
              <a:buSzPts val="5400"/>
              <a:buFont typeface="Helvetica Neue"/>
              <a:buNone/>
              <a:defRPr sz="5400"/>
            </a:lvl1pPr>
            <a:lvl2pPr indent="-228600" lvl="1" marL="914400" algn="ctr">
              <a:lnSpc>
                <a:spcPct val="100000"/>
              </a:lnSpc>
              <a:spcBef>
                <a:spcPts val="0"/>
              </a:spcBef>
              <a:spcAft>
                <a:spcPts val="0"/>
              </a:spcAft>
              <a:buClr>
                <a:srgbClr val="000000"/>
              </a:buClr>
              <a:buSzPts val="5400"/>
              <a:buFont typeface="Helvetica Neue"/>
              <a:buNone/>
              <a:defRPr sz="5400"/>
            </a:lvl2pPr>
            <a:lvl3pPr indent="-228600" lvl="2" marL="1371600" algn="ctr">
              <a:lnSpc>
                <a:spcPct val="100000"/>
              </a:lnSpc>
              <a:spcBef>
                <a:spcPts val="0"/>
              </a:spcBef>
              <a:spcAft>
                <a:spcPts val="0"/>
              </a:spcAft>
              <a:buClr>
                <a:srgbClr val="000000"/>
              </a:buClr>
              <a:buSzPts val="5400"/>
              <a:buFont typeface="Helvetica Neue"/>
              <a:buNone/>
              <a:defRPr sz="5400"/>
            </a:lvl3pPr>
            <a:lvl4pPr indent="-228600" lvl="3" marL="1828800" algn="ctr">
              <a:lnSpc>
                <a:spcPct val="100000"/>
              </a:lnSpc>
              <a:spcBef>
                <a:spcPts val="0"/>
              </a:spcBef>
              <a:spcAft>
                <a:spcPts val="0"/>
              </a:spcAft>
              <a:buClr>
                <a:srgbClr val="000000"/>
              </a:buClr>
              <a:buSzPts val="5400"/>
              <a:buFont typeface="Helvetica Neue"/>
              <a:buNone/>
              <a:defRPr sz="5400"/>
            </a:lvl4pPr>
            <a:lvl5pPr indent="-228600" lvl="4" marL="2286000" algn="ctr">
              <a:lnSpc>
                <a:spcPct val="100000"/>
              </a:lnSpc>
              <a:spcBef>
                <a:spcPts val="0"/>
              </a:spcBef>
              <a:spcAft>
                <a:spcPts val="0"/>
              </a:spcAft>
              <a:buClr>
                <a:srgbClr val="000000"/>
              </a:buClr>
              <a:buSzPts val="5400"/>
              <a:buFont typeface="Helvetica Neue"/>
              <a:buNone/>
              <a:defRPr sz="5400"/>
            </a:lvl5pPr>
            <a:lvl6pPr indent="-342900" lvl="5" marL="2743200" algn="l">
              <a:lnSpc>
                <a:spcPct val="100000"/>
              </a:lnSpc>
              <a:spcBef>
                <a:spcPts val="2400"/>
              </a:spcBef>
              <a:spcAft>
                <a:spcPts val="0"/>
              </a:spcAft>
              <a:buSzPts val="1800"/>
              <a:buChar char="•"/>
              <a:defRPr/>
            </a:lvl6pPr>
            <a:lvl7pPr indent="-342900" lvl="6" marL="3200400" algn="l">
              <a:lnSpc>
                <a:spcPct val="100000"/>
              </a:lnSpc>
              <a:spcBef>
                <a:spcPts val="2400"/>
              </a:spcBef>
              <a:spcAft>
                <a:spcPts val="0"/>
              </a:spcAft>
              <a:buSzPts val="1800"/>
              <a:buChar char="•"/>
              <a:defRPr/>
            </a:lvl7pPr>
            <a:lvl8pPr indent="-342900" lvl="7" marL="3657600" algn="l">
              <a:lnSpc>
                <a:spcPct val="100000"/>
              </a:lnSpc>
              <a:spcBef>
                <a:spcPts val="2400"/>
              </a:spcBef>
              <a:spcAft>
                <a:spcPts val="0"/>
              </a:spcAft>
              <a:buSzPts val="1800"/>
              <a:buChar char="•"/>
              <a:defRPr/>
            </a:lvl8pPr>
            <a:lvl9pPr indent="-342900" lvl="8" marL="4114800" algn="l">
              <a:lnSpc>
                <a:spcPct val="100000"/>
              </a:lnSpc>
              <a:spcBef>
                <a:spcPts val="2400"/>
              </a:spcBef>
              <a:spcAft>
                <a:spcPts val="0"/>
              </a:spcAft>
              <a:buSzPts val="1800"/>
              <a:buChar char="•"/>
              <a:defRPr/>
            </a:lvl9pPr>
          </a:lstStyle>
          <a:p/>
        </p:txBody>
      </p:sp>
      <p:sp>
        <p:nvSpPr>
          <p:cNvPr id="34" name="Google Shape;34;p42"/>
          <p:cNvSpPr txBox="1"/>
          <p:nvPr>
            <p:ph idx="12" type="sldNum"/>
          </p:nvPr>
        </p:nvSpPr>
        <p:spPr>
          <a:xfrm>
            <a:off x="11973111" y="13116306"/>
            <a:ext cx="425078" cy="431801"/>
          </a:xfrm>
          <a:prstGeom prst="rect">
            <a:avLst/>
          </a:prstGeom>
          <a:noFill/>
          <a:ln>
            <a:noFill/>
          </a:ln>
        </p:spPr>
        <p:txBody>
          <a:bodyPr anchorCtr="0" anchor="b" bIns="50800" lIns="50800" spcFirstLastPara="1" rIns="50800" wrap="square" tIns="50800">
            <a:spAutoFit/>
          </a:bodyPr>
          <a:lstStyle>
            <a:lvl1pPr indent="0" lvl="0"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it-IT"/>
              <a:t>‹#›</a:t>
            </a:fld>
            <a:endParaRPr/>
          </a:p>
        </p:txBody>
      </p:sp>
    </p:spTree>
  </p:cSld>
  <p:clrMapOvr>
    <a:masterClrMapping/>
  </p:clrMapOvr>
  <mc:AlternateContent>
    <mc:Choice Requires="p14">
      <p:transition spd="slow" p14:dur="1500">
        <p:fad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punti elenco">
  <p:cSld name="Titolo e punti elenco">
    <p:spTree>
      <p:nvGrpSpPr>
        <p:cNvPr id="35" name="Shape 35"/>
        <p:cNvGrpSpPr/>
        <p:nvPr/>
      </p:nvGrpSpPr>
      <p:grpSpPr>
        <a:xfrm>
          <a:off x="0" y="0"/>
          <a:ext cx="0" cy="0"/>
          <a:chOff x="0" y="0"/>
          <a:chExt cx="0" cy="0"/>
        </a:xfrm>
      </p:grpSpPr>
      <p:sp>
        <p:nvSpPr>
          <p:cNvPr id="36" name="Google Shape;36;p43"/>
          <p:cNvSpPr txBox="1"/>
          <p:nvPr>
            <p:ph type="title"/>
          </p:nvPr>
        </p:nvSpPr>
        <p:spPr>
          <a:xfrm>
            <a:off x="1270000" y="812800"/>
            <a:ext cx="21844000" cy="1557437"/>
          </a:xfrm>
          <a:prstGeom prst="rect">
            <a:avLst/>
          </a:prstGeom>
          <a:noFill/>
          <a:ln>
            <a:noFill/>
          </a:ln>
        </p:spPr>
        <p:txBody>
          <a:bodyPr anchorCtr="0" anchor="b" bIns="50800" lIns="50800" spcFirstLastPara="1" rIns="50800" wrap="square" tIns="50800">
            <a:normAutofit/>
          </a:bodyPr>
          <a:lstStyle>
            <a:lvl1pPr lvl="0" algn="ctr">
              <a:lnSpc>
                <a:spcPct val="80000"/>
              </a:lnSpc>
              <a:spcBef>
                <a:spcPts val="0"/>
              </a:spcBef>
              <a:spcAft>
                <a:spcPts val="0"/>
              </a:spcAft>
              <a:buClr>
                <a:srgbClr val="000000"/>
              </a:buClr>
              <a:buSzPts val="1800"/>
              <a:buNone/>
              <a:defRPr/>
            </a:lvl1pPr>
            <a:lvl2pPr lvl="1" algn="ctr">
              <a:lnSpc>
                <a:spcPct val="80000"/>
              </a:lnSpc>
              <a:spcBef>
                <a:spcPts val="0"/>
              </a:spcBef>
              <a:spcAft>
                <a:spcPts val="0"/>
              </a:spcAft>
              <a:buClr>
                <a:srgbClr val="000000"/>
              </a:buClr>
              <a:buSzPts val="1800"/>
              <a:buNone/>
              <a:defRPr/>
            </a:lvl2pPr>
            <a:lvl3pPr lvl="2" algn="ctr">
              <a:lnSpc>
                <a:spcPct val="80000"/>
              </a:lnSpc>
              <a:spcBef>
                <a:spcPts val="0"/>
              </a:spcBef>
              <a:spcAft>
                <a:spcPts val="0"/>
              </a:spcAft>
              <a:buClr>
                <a:srgbClr val="000000"/>
              </a:buClr>
              <a:buSzPts val="1800"/>
              <a:buNone/>
              <a:defRPr/>
            </a:lvl3pPr>
            <a:lvl4pPr lvl="3" algn="ctr">
              <a:lnSpc>
                <a:spcPct val="80000"/>
              </a:lnSpc>
              <a:spcBef>
                <a:spcPts val="0"/>
              </a:spcBef>
              <a:spcAft>
                <a:spcPts val="0"/>
              </a:spcAft>
              <a:buClr>
                <a:srgbClr val="000000"/>
              </a:buClr>
              <a:buSzPts val="1800"/>
              <a:buNone/>
              <a:defRPr/>
            </a:lvl4pPr>
            <a:lvl5pPr lvl="4" algn="ctr">
              <a:lnSpc>
                <a:spcPct val="80000"/>
              </a:lnSpc>
              <a:spcBef>
                <a:spcPts val="0"/>
              </a:spcBef>
              <a:spcAft>
                <a:spcPts val="0"/>
              </a:spcAft>
              <a:buClr>
                <a:srgbClr val="000000"/>
              </a:buClr>
              <a:buSzPts val="1800"/>
              <a:buNone/>
              <a:defRPr/>
            </a:lvl5pPr>
            <a:lvl6pPr lvl="5" algn="ctr">
              <a:lnSpc>
                <a:spcPct val="80000"/>
              </a:lnSpc>
              <a:spcBef>
                <a:spcPts val="0"/>
              </a:spcBef>
              <a:spcAft>
                <a:spcPts val="0"/>
              </a:spcAft>
              <a:buClr>
                <a:srgbClr val="000000"/>
              </a:buClr>
              <a:buSzPts val="1800"/>
              <a:buNone/>
              <a:defRPr/>
            </a:lvl6pPr>
            <a:lvl7pPr lvl="6" algn="ctr">
              <a:lnSpc>
                <a:spcPct val="80000"/>
              </a:lnSpc>
              <a:spcBef>
                <a:spcPts val="0"/>
              </a:spcBef>
              <a:spcAft>
                <a:spcPts val="0"/>
              </a:spcAft>
              <a:buClr>
                <a:srgbClr val="000000"/>
              </a:buClr>
              <a:buSzPts val="1800"/>
              <a:buNone/>
              <a:defRPr/>
            </a:lvl7pPr>
            <a:lvl8pPr lvl="7" algn="ctr">
              <a:lnSpc>
                <a:spcPct val="80000"/>
              </a:lnSpc>
              <a:spcBef>
                <a:spcPts val="0"/>
              </a:spcBef>
              <a:spcAft>
                <a:spcPts val="0"/>
              </a:spcAft>
              <a:buClr>
                <a:srgbClr val="000000"/>
              </a:buClr>
              <a:buSzPts val="1800"/>
              <a:buNone/>
              <a:defRPr/>
            </a:lvl8pPr>
            <a:lvl9pPr lvl="8" algn="ctr">
              <a:lnSpc>
                <a:spcPct val="80000"/>
              </a:lnSpc>
              <a:spcBef>
                <a:spcPts val="0"/>
              </a:spcBef>
              <a:spcAft>
                <a:spcPts val="0"/>
              </a:spcAft>
              <a:buClr>
                <a:srgbClr val="000000"/>
              </a:buClr>
              <a:buSzPts val="1800"/>
              <a:buNone/>
              <a:defRPr/>
            </a:lvl9pPr>
          </a:lstStyle>
          <a:p/>
        </p:txBody>
      </p:sp>
      <p:sp>
        <p:nvSpPr>
          <p:cNvPr id="37" name="Google Shape;37;p43"/>
          <p:cNvSpPr txBox="1"/>
          <p:nvPr>
            <p:ph idx="1" type="body"/>
          </p:nvPr>
        </p:nvSpPr>
        <p:spPr>
          <a:xfrm>
            <a:off x="1270000" y="2133600"/>
            <a:ext cx="21844000" cy="1016000"/>
          </a:xfrm>
          <a:prstGeom prst="rect">
            <a:avLst/>
          </a:prstGeom>
          <a:noFill/>
          <a:ln>
            <a:noFill/>
          </a:ln>
        </p:spPr>
        <p:txBody>
          <a:bodyPr anchorCtr="0" anchor="t" bIns="50800" lIns="50800" spcFirstLastPara="1" rIns="50800" wrap="square" tIns="50800">
            <a:normAutofit/>
          </a:bodyPr>
          <a:lstStyle>
            <a:lvl1pPr indent="-228600" lvl="0" marL="457200" algn="ctr">
              <a:lnSpc>
                <a:spcPct val="100000"/>
              </a:lnSpc>
              <a:spcBef>
                <a:spcPts val="0"/>
              </a:spcBef>
              <a:spcAft>
                <a:spcPts val="0"/>
              </a:spcAft>
              <a:buClr>
                <a:srgbClr val="000000"/>
              </a:buClr>
              <a:buSzPts val="5400"/>
              <a:buFont typeface="Helvetica Neue"/>
              <a:buNone/>
              <a:defRPr sz="5400"/>
            </a:lvl1pPr>
            <a:lvl2pPr indent="-342900" lvl="1" marL="914400" algn="l">
              <a:lnSpc>
                <a:spcPct val="100000"/>
              </a:lnSpc>
              <a:spcBef>
                <a:spcPts val="2400"/>
              </a:spcBef>
              <a:spcAft>
                <a:spcPts val="0"/>
              </a:spcAft>
              <a:buSzPts val="1800"/>
              <a:buChar char="•"/>
              <a:defRPr/>
            </a:lvl2pPr>
            <a:lvl3pPr indent="-342900" lvl="2" marL="1371600" algn="l">
              <a:lnSpc>
                <a:spcPct val="100000"/>
              </a:lnSpc>
              <a:spcBef>
                <a:spcPts val="2400"/>
              </a:spcBef>
              <a:spcAft>
                <a:spcPts val="0"/>
              </a:spcAft>
              <a:buSzPts val="1800"/>
              <a:buChar char="•"/>
              <a:defRPr/>
            </a:lvl3pPr>
            <a:lvl4pPr indent="-342900" lvl="3" marL="1828800" algn="l">
              <a:lnSpc>
                <a:spcPct val="100000"/>
              </a:lnSpc>
              <a:spcBef>
                <a:spcPts val="2400"/>
              </a:spcBef>
              <a:spcAft>
                <a:spcPts val="0"/>
              </a:spcAft>
              <a:buSzPts val="1800"/>
              <a:buChar char="•"/>
              <a:defRPr/>
            </a:lvl4pPr>
            <a:lvl5pPr indent="-342900" lvl="4" marL="2286000" algn="l">
              <a:lnSpc>
                <a:spcPct val="100000"/>
              </a:lnSpc>
              <a:spcBef>
                <a:spcPts val="2400"/>
              </a:spcBef>
              <a:spcAft>
                <a:spcPts val="0"/>
              </a:spcAft>
              <a:buSzPts val="1800"/>
              <a:buChar char="•"/>
              <a:defRPr/>
            </a:lvl5pPr>
            <a:lvl6pPr indent="-342900" lvl="5" marL="2743200" algn="l">
              <a:lnSpc>
                <a:spcPct val="100000"/>
              </a:lnSpc>
              <a:spcBef>
                <a:spcPts val="2400"/>
              </a:spcBef>
              <a:spcAft>
                <a:spcPts val="0"/>
              </a:spcAft>
              <a:buSzPts val="1800"/>
              <a:buChar char="•"/>
              <a:defRPr/>
            </a:lvl6pPr>
            <a:lvl7pPr indent="-342900" lvl="6" marL="3200400" algn="l">
              <a:lnSpc>
                <a:spcPct val="100000"/>
              </a:lnSpc>
              <a:spcBef>
                <a:spcPts val="2400"/>
              </a:spcBef>
              <a:spcAft>
                <a:spcPts val="0"/>
              </a:spcAft>
              <a:buSzPts val="1800"/>
              <a:buChar char="•"/>
              <a:defRPr/>
            </a:lvl7pPr>
            <a:lvl8pPr indent="-342900" lvl="7" marL="3657600" algn="l">
              <a:lnSpc>
                <a:spcPct val="100000"/>
              </a:lnSpc>
              <a:spcBef>
                <a:spcPts val="2400"/>
              </a:spcBef>
              <a:spcAft>
                <a:spcPts val="0"/>
              </a:spcAft>
              <a:buSzPts val="1800"/>
              <a:buChar char="•"/>
              <a:defRPr/>
            </a:lvl8pPr>
            <a:lvl9pPr indent="-342900" lvl="8" marL="4114800" algn="l">
              <a:lnSpc>
                <a:spcPct val="100000"/>
              </a:lnSpc>
              <a:spcBef>
                <a:spcPts val="2400"/>
              </a:spcBef>
              <a:spcAft>
                <a:spcPts val="0"/>
              </a:spcAft>
              <a:buSzPts val="1800"/>
              <a:buChar char="•"/>
              <a:defRPr/>
            </a:lvl9pPr>
          </a:lstStyle>
          <a:p/>
        </p:txBody>
      </p:sp>
      <p:sp>
        <p:nvSpPr>
          <p:cNvPr id="38" name="Google Shape;38;p43"/>
          <p:cNvSpPr txBox="1"/>
          <p:nvPr>
            <p:ph idx="2" type="body"/>
          </p:nvPr>
        </p:nvSpPr>
        <p:spPr>
          <a:xfrm>
            <a:off x="1270000" y="4267200"/>
            <a:ext cx="21844000" cy="8432800"/>
          </a:xfrm>
          <a:prstGeom prst="rect">
            <a:avLst/>
          </a:prstGeom>
          <a:noFill/>
          <a:ln>
            <a:noFill/>
          </a:ln>
        </p:spPr>
        <p:txBody>
          <a:bodyPr anchorCtr="0" anchor="t" bIns="50800" lIns="50800" spcFirstLastPara="1" rIns="50800" wrap="square" tIns="50800">
            <a:normAutofit/>
          </a:bodyPr>
          <a:lstStyle>
            <a:lvl1pPr indent="-342900" lvl="0" marL="457200" algn="l">
              <a:lnSpc>
                <a:spcPct val="100000"/>
              </a:lnSpc>
              <a:spcBef>
                <a:spcPts val="2400"/>
              </a:spcBef>
              <a:spcAft>
                <a:spcPts val="0"/>
              </a:spcAft>
              <a:buSzPts val="1800"/>
              <a:buChar char="•"/>
              <a:defRPr/>
            </a:lvl1pPr>
            <a:lvl2pPr indent="-342900" lvl="1" marL="914400" algn="l">
              <a:lnSpc>
                <a:spcPct val="100000"/>
              </a:lnSpc>
              <a:spcBef>
                <a:spcPts val="2400"/>
              </a:spcBef>
              <a:spcAft>
                <a:spcPts val="0"/>
              </a:spcAft>
              <a:buSzPts val="1800"/>
              <a:buChar char="•"/>
              <a:defRPr/>
            </a:lvl2pPr>
            <a:lvl3pPr indent="-342900" lvl="2" marL="1371600" algn="l">
              <a:lnSpc>
                <a:spcPct val="100000"/>
              </a:lnSpc>
              <a:spcBef>
                <a:spcPts val="2400"/>
              </a:spcBef>
              <a:spcAft>
                <a:spcPts val="0"/>
              </a:spcAft>
              <a:buSzPts val="1800"/>
              <a:buChar char="•"/>
              <a:defRPr/>
            </a:lvl3pPr>
            <a:lvl4pPr indent="-342900" lvl="3" marL="1828800" algn="l">
              <a:lnSpc>
                <a:spcPct val="100000"/>
              </a:lnSpc>
              <a:spcBef>
                <a:spcPts val="2400"/>
              </a:spcBef>
              <a:spcAft>
                <a:spcPts val="0"/>
              </a:spcAft>
              <a:buSzPts val="1800"/>
              <a:buChar char="•"/>
              <a:defRPr/>
            </a:lvl4pPr>
            <a:lvl5pPr indent="-342900" lvl="4" marL="2286000" algn="l">
              <a:lnSpc>
                <a:spcPct val="100000"/>
              </a:lnSpc>
              <a:spcBef>
                <a:spcPts val="2400"/>
              </a:spcBef>
              <a:spcAft>
                <a:spcPts val="0"/>
              </a:spcAft>
              <a:buSzPts val="1800"/>
              <a:buChar char="•"/>
              <a:defRPr/>
            </a:lvl5pPr>
            <a:lvl6pPr indent="-342900" lvl="5" marL="2743200" algn="l">
              <a:lnSpc>
                <a:spcPct val="100000"/>
              </a:lnSpc>
              <a:spcBef>
                <a:spcPts val="2400"/>
              </a:spcBef>
              <a:spcAft>
                <a:spcPts val="0"/>
              </a:spcAft>
              <a:buSzPts val="1800"/>
              <a:buChar char="•"/>
              <a:defRPr/>
            </a:lvl6pPr>
            <a:lvl7pPr indent="-342900" lvl="6" marL="3200400" algn="l">
              <a:lnSpc>
                <a:spcPct val="100000"/>
              </a:lnSpc>
              <a:spcBef>
                <a:spcPts val="2400"/>
              </a:spcBef>
              <a:spcAft>
                <a:spcPts val="0"/>
              </a:spcAft>
              <a:buSzPts val="1800"/>
              <a:buChar char="•"/>
              <a:defRPr/>
            </a:lvl7pPr>
            <a:lvl8pPr indent="-342900" lvl="7" marL="3657600" algn="l">
              <a:lnSpc>
                <a:spcPct val="100000"/>
              </a:lnSpc>
              <a:spcBef>
                <a:spcPts val="2400"/>
              </a:spcBef>
              <a:spcAft>
                <a:spcPts val="0"/>
              </a:spcAft>
              <a:buSzPts val="1800"/>
              <a:buChar char="•"/>
              <a:defRPr/>
            </a:lvl8pPr>
            <a:lvl9pPr indent="-342900" lvl="8" marL="4114800" algn="l">
              <a:lnSpc>
                <a:spcPct val="100000"/>
              </a:lnSpc>
              <a:spcBef>
                <a:spcPts val="2400"/>
              </a:spcBef>
              <a:spcAft>
                <a:spcPts val="0"/>
              </a:spcAft>
              <a:buSzPts val="1800"/>
              <a:buChar char="•"/>
              <a:defRPr/>
            </a:lvl9pPr>
          </a:lstStyle>
          <a:p/>
        </p:txBody>
      </p:sp>
      <p:sp>
        <p:nvSpPr>
          <p:cNvPr id="39" name="Google Shape;39;p43"/>
          <p:cNvSpPr txBox="1"/>
          <p:nvPr>
            <p:ph idx="12" type="sldNum"/>
          </p:nvPr>
        </p:nvSpPr>
        <p:spPr>
          <a:xfrm>
            <a:off x="11973111" y="13116306"/>
            <a:ext cx="425078" cy="431801"/>
          </a:xfrm>
          <a:prstGeom prst="rect">
            <a:avLst/>
          </a:prstGeom>
          <a:noFill/>
          <a:ln>
            <a:noFill/>
          </a:ln>
        </p:spPr>
        <p:txBody>
          <a:bodyPr anchorCtr="0" anchor="b" bIns="50800" lIns="50800" spcFirstLastPara="1" rIns="50800" wrap="square" tIns="50800">
            <a:spAutoFit/>
          </a:bodyPr>
          <a:lstStyle>
            <a:lvl1pPr indent="0" lvl="0"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it-IT"/>
              <a:t>‹#›</a:t>
            </a:fld>
            <a:endParaRPr/>
          </a:p>
        </p:txBody>
      </p:sp>
    </p:spTree>
  </p:cSld>
  <p:clrMapOvr>
    <a:masterClrMapping/>
  </p:clrMapOvr>
  <mc:AlternateContent>
    <mc:Choice Requires="p14">
      <p:transition spd="slow" p14:dur="1500">
        <p:fad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nti elenco">
  <p:cSld name="Punti elenco">
    <p:spTree>
      <p:nvGrpSpPr>
        <p:cNvPr id="40" name="Shape 40"/>
        <p:cNvGrpSpPr/>
        <p:nvPr/>
      </p:nvGrpSpPr>
      <p:grpSpPr>
        <a:xfrm>
          <a:off x="0" y="0"/>
          <a:ext cx="0" cy="0"/>
          <a:chOff x="0" y="0"/>
          <a:chExt cx="0" cy="0"/>
        </a:xfrm>
      </p:grpSpPr>
      <p:sp>
        <p:nvSpPr>
          <p:cNvPr id="41" name="Google Shape;41;p44"/>
          <p:cNvSpPr txBox="1"/>
          <p:nvPr>
            <p:ph idx="1" type="body"/>
          </p:nvPr>
        </p:nvSpPr>
        <p:spPr>
          <a:xfrm>
            <a:off x="1270000" y="4269316"/>
            <a:ext cx="21844000" cy="8432801"/>
          </a:xfrm>
          <a:prstGeom prst="rect">
            <a:avLst/>
          </a:prstGeom>
          <a:noFill/>
          <a:ln>
            <a:noFill/>
          </a:ln>
        </p:spPr>
        <p:txBody>
          <a:bodyPr anchorCtr="0" anchor="t" bIns="50800" lIns="50800" spcFirstLastPara="1" rIns="50800" wrap="square" tIns="50800">
            <a:normAutofit/>
          </a:bodyPr>
          <a:lstStyle>
            <a:lvl1pPr indent="-342900" lvl="0" marL="457200" algn="l">
              <a:lnSpc>
                <a:spcPct val="100000"/>
              </a:lnSpc>
              <a:spcBef>
                <a:spcPts val="2400"/>
              </a:spcBef>
              <a:spcAft>
                <a:spcPts val="0"/>
              </a:spcAft>
              <a:buSzPts val="1800"/>
              <a:buChar char="•"/>
              <a:defRPr/>
            </a:lvl1pPr>
            <a:lvl2pPr indent="-342900" lvl="1" marL="914400" algn="l">
              <a:lnSpc>
                <a:spcPct val="100000"/>
              </a:lnSpc>
              <a:spcBef>
                <a:spcPts val="2400"/>
              </a:spcBef>
              <a:spcAft>
                <a:spcPts val="0"/>
              </a:spcAft>
              <a:buSzPts val="1800"/>
              <a:buChar char="•"/>
              <a:defRPr/>
            </a:lvl2pPr>
            <a:lvl3pPr indent="-342900" lvl="2" marL="1371600" algn="l">
              <a:lnSpc>
                <a:spcPct val="100000"/>
              </a:lnSpc>
              <a:spcBef>
                <a:spcPts val="2400"/>
              </a:spcBef>
              <a:spcAft>
                <a:spcPts val="0"/>
              </a:spcAft>
              <a:buSzPts val="1800"/>
              <a:buChar char="•"/>
              <a:defRPr/>
            </a:lvl3pPr>
            <a:lvl4pPr indent="-342900" lvl="3" marL="1828800" algn="l">
              <a:lnSpc>
                <a:spcPct val="100000"/>
              </a:lnSpc>
              <a:spcBef>
                <a:spcPts val="2400"/>
              </a:spcBef>
              <a:spcAft>
                <a:spcPts val="0"/>
              </a:spcAft>
              <a:buSzPts val="1800"/>
              <a:buChar char="•"/>
              <a:defRPr/>
            </a:lvl4pPr>
            <a:lvl5pPr indent="-342900" lvl="4" marL="2286000" algn="l">
              <a:lnSpc>
                <a:spcPct val="100000"/>
              </a:lnSpc>
              <a:spcBef>
                <a:spcPts val="2400"/>
              </a:spcBef>
              <a:spcAft>
                <a:spcPts val="0"/>
              </a:spcAft>
              <a:buSzPts val="1800"/>
              <a:buChar char="•"/>
              <a:defRPr/>
            </a:lvl5pPr>
            <a:lvl6pPr indent="-342900" lvl="5" marL="2743200" algn="l">
              <a:lnSpc>
                <a:spcPct val="100000"/>
              </a:lnSpc>
              <a:spcBef>
                <a:spcPts val="2400"/>
              </a:spcBef>
              <a:spcAft>
                <a:spcPts val="0"/>
              </a:spcAft>
              <a:buSzPts val="1800"/>
              <a:buChar char="•"/>
              <a:defRPr/>
            </a:lvl6pPr>
            <a:lvl7pPr indent="-342900" lvl="6" marL="3200400" algn="l">
              <a:lnSpc>
                <a:spcPct val="100000"/>
              </a:lnSpc>
              <a:spcBef>
                <a:spcPts val="2400"/>
              </a:spcBef>
              <a:spcAft>
                <a:spcPts val="0"/>
              </a:spcAft>
              <a:buSzPts val="1800"/>
              <a:buChar char="•"/>
              <a:defRPr/>
            </a:lvl7pPr>
            <a:lvl8pPr indent="-342900" lvl="7" marL="3657600" algn="l">
              <a:lnSpc>
                <a:spcPct val="100000"/>
              </a:lnSpc>
              <a:spcBef>
                <a:spcPts val="2400"/>
              </a:spcBef>
              <a:spcAft>
                <a:spcPts val="0"/>
              </a:spcAft>
              <a:buSzPts val="1800"/>
              <a:buChar char="•"/>
              <a:defRPr/>
            </a:lvl8pPr>
            <a:lvl9pPr indent="-342900" lvl="8" marL="4114800" algn="l">
              <a:lnSpc>
                <a:spcPct val="100000"/>
              </a:lnSpc>
              <a:spcBef>
                <a:spcPts val="2400"/>
              </a:spcBef>
              <a:spcAft>
                <a:spcPts val="0"/>
              </a:spcAft>
              <a:buSzPts val="1800"/>
              <a:buChar char="•"/>
              <a:defRPr/>
            </a:lvl9pPr>
          </a:lstStyle>
          <a:p/>
        </p:txBody>
      </p:sp>
      <p:sp>
        <p:nvSpPr>
          <p:cNvPr id="42" name="Google Shape;42;p44"/>
          <p:cNvSpPr txBox="1"/>
          <p:nvPr>
            <p:ph idx="12" type="sldNum"/>
          </p:nvPr>
        </p:nvSpPr>
        <p:spPr>
          <a:xfrm>
            <a:off x="11973111" y="13116306"/>
            <a:ext cx="425078" cy="431801"/>
          </a:xfrm>
          <a:prstGeom prst="rect">
            <a:avLst/>
          </a:prstGeom>
          <a:noFill/>
          <a:ln>
            <a:noFill/>
          </a:ln>
        </p:spPr>
        <p:txBody>
          <a:bodyPr anchorCtr="0" anchor="b" bIns="50800" lIns="50800" spcFirstLastPara="1" rIns="50800" wrap="square" tIns="50800">
            <a:spAutoFit/>
          </a:bodyPr>
          <a:lstStyle>
            <a:lvl1pPr indent="0" lvl="0"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it-IT"/>
              <a:t>‹#›</a:t>
            </a:fld>
            <a:endParaRPr/>
          </a:p>
        </p:txBody>
      </p:sp>
    </p:spTree>
  </p:cSld>
  <p:clrMapOvr>
    <a:masterClrMapping/>
  </p:clrMapOvr>
  <mc:AlternateContent>
    <mc:Choice Requires="p14">
      <p:transition spd="slow" p14:dur="1500">
        <p:fad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zione">
  <p:cSld name="Sezione">
    <p:spTree>
      <p:nvGrpSpPr>
        <p:cNvPr id="43" name="Shape 43"/>
        <p:cNvGrpSpPr/>
        <p:nvPr/>
      </p:nvGrpSpPr>
      <p:grpSpPr>
        <a:xfrm>
          <a:off x="0" y="0"/>
          <a:ext cx="0" cy="0"/>
          <a:chOff x="0" y="0"/>
          <a:chExt cx="0" cy="0"/>
        </a:xfrm>
      </p:grpSpPr>
      <p:sp>
        <p:nvSpPr>
          <p:cNvPr id="44" name="Google Shape;44;p45"/>
          <p:cNvSpPr txBox="1"/>
          <p:nvPr>
            <p:ph type="title"/>
          </p:nvPr>
        </p:nvSpPr>
        <p:spPr>
          <a:xfrm>
            <a:off x="1270000" y="3289300"/>
            <a:ext cx="21844000" cy="3873500"/>
          </a:xfrm>
          <a:prstGeom prst="rect">
            <a:avLst/>
          </a:prstGeom>
          <a:noFill/>
          <a:ln>
            <a:noFill/>
          </a:ln>
        </p:spPr>
        <p:txBody>
          <a:bodyPr anchorCtr="0" anchor="b" bIns="50800" lIns="50800" spcFirstLastPara="1" rIns="50800" wrap="square" tIns="50800">
            <a:normAutofit/>
          </a:bodyPr>
          <a:lstStyle>
            <a:lvl1pPr lvl="0" algn="ctr">
              <a:lnSpc>
                <a:spcPct val="90000"/>
              </a:lnSpc>
              <a:spcBef>
                <a:spcPts val="0"/>
              </a:spcBef>
              <a:spcAft>
                <a:spcPts val="0"/>
              </a:spcAft>
              <a:buClr>
                <a:srgbClr val="FF00D8"/>
              </a:buClr>
              <a:buSzPts val="11600"/>
              <a:buFont typeface="Helvetica Neue"/>
              <a:buNone/>
              <a:defRPr sz="11600">
                <a:solidFill>
                  <a:srgbClr val="FF00D8"/>
                </a:solidFill>
              </a:defRPr>
            </a:lvl1pPr>
            <a:lvl2pPr lvl="1" algn="ctr">
              <a:lnSpc>
                <a:spcPct val="80000"/>
              </a:lnSpc>
              <a:spcBef>
                <a:spcPts val="0"/>
              </a:spcBef>
              <a:spcAft>
                <a:spcPts val="0"/>
              </a:spcAft>
              <a:buClr>
                <a:srgbClr val="000000"/>
              </a:buClr>
              <a:buSzPts val="1800"/>
              <a:buNone/>
              <a:defRPr/>
            </a:lvl2pPr>
            <a:lvl3pPr lvl="2" algn="ctr">
              <a:lnSpc>
                <a:spcPct val="80000"/>
              </a:lnSpc>
              <a:spcBef>
                <a:spcPts val="0"/>
              </a:spcBef>
              <a:spcAft>
                <a:spcPts val="0"/>
              </a:spcAft>
              <a:buClr>
                <a:srgbClr val="000000"/>
              </a:buClr>
              <a:buSzPts val="1800"/>
              <a:buNone/>
              <a:defRPr/>
            </a:lvl3pPr>
            <a:lvl4pPr lvl="3" algn="ctr">
              <a:lnSpc>
                <a:spcPct val="80000"/>
              </a:lnSpc>
              <a:spcBef>
                <a:spcPts val="0"/>
              </a:spcBef>
              <a:spcAft>
                <a:spcPts val="0"/>
              </a:spcAft>
              <a:buClr>
                <a:srgbClr val="000000"/>
              </a:buClr>
              <a:buSzPts val="1800"/>
              <a:buNone/>
              <a:defRPr/>
            </a:lvl4pPr>
            <a:lvl5pPr lvl="4" algn="ctr">
              <a:lnSpc>
                <a:spcPct val="80000"/>
              </a:lnSpc>
              <a:spcBef>
                <a:spcPts val="0"/>
              </a:spcBef>
              <a:spcAft>
                <a:spcPts val="0"/>
              </a:spcAft>
              <a:buClr>
                <a:srgbClr val="000000"/>
              </a:buClr>
              <a:buSzPts val="1800"/>
              <a:buNone/>
              <a:defRPr/>
            </a:lvl5pPr>
            <a:lvl6pPr lvl="5" algn="ctr">
              <a:lnSpc>
                <a:spcPct val="80000"/>
              </a:lnSpc>
              <a:spcBef>
                <a:spcPts val="0"/>
              </a:spcBef>
              <a:spcAft>
                <a:spcPts val="0"/>
              </a:spcAft>
              <a:buClr>
                <a:srgbClr val="000000"/>
              </a:buClr>
              <a:buSzPts val="1800"/>
              <a:buNone/>
              <a:defRPr/>
            </a:lvl6pPr>
            <a:lvl7pPr lvl="6" algn="ctr">
              <a:lnSpc>
                <a:spcPct val="80000"/>
              </a:lnSpc>
              <a:spcBef>
                <a:spcPts val="0"/>
              </a:spcBef>
              <a:spcAft>
                <a:spcPts val="0"/>
              </a:spcAft>
              <a:buClr>
                <a:srgbClr val="000000"/>
              </a:buClr>
              <a:buSzPts val="1800"/>
              <a:buNone/>
              <a:defRPr/>
            </a:lvl7pPr>
            <a:lvl8pPr lvl="7" algn="ctr">
              <a:lnSpc>
                <a:spcPct val="80000"/>
              </a:lnSpc>
              <a:spcBef>
                <a:spcPts val="0"/>
              </a:spcBef>
              <a:spcAft>
                <a:spcPts val="0"/>
              </a:spcAft>
              <a:buClr>
                <a:srgbClr val="000000"/>
              </a:buClr>
              <a:buSzPts val="1800"/>
              <a:buNone/>
              <a:defRPr/>
            </a:lvl8pPr>
            <a:lvl9pPr lvl="8" algn="ctr">
              <a:lnSpc>
                <a:spcPct val="80000"/>
              </a:lnSpc>
              <a:spcBef>
                <a:spcPts val="0"/>
              </a:spcBef>
              <a:spcAft>
                <a:spcPts val="0"/>
              </a:spcAft>
              <a:buClr>
                <a:srgbClr val="000000"/>
              </a:buClr>
              <a:buSzPts val="1800"/>
              <a:buNone/>
              <a:defRPr/>
            </a:lvl9pPr>
          </a:lstStyle>
          <a:p/>
        </p:txBody>
      </p:sp>
      <p:sp>
        <p:nvSpPr>
          <p:cNvPr id="45" name="Google Shape;45;p45"/>
          <p:cNvSpPr txBox="1"/>
          <p:nvPr>
            <p:ph idx="12" type="sldNum"/>
          </p:nvPr>
        </p:nvSpPr>
        <p:spPr>
          <a:xfrm>
            <a:off x="11973111" y="13116306"/>
            <a:ext cx="425078" cy="431801"/>
          </a:xfrm>
          <a:prstGeom prst="rect">
            <a:avLst/>
          </a:prstGeom>
          <a:noFill/>
          <a:ln>
            <a:noFill/>
          </a:ln>
        </p:spPr>
        <p:txBody>
          <a:bodyPr anchorCtr="0" anchor="b" bIns="50800" lIns="50800" spcFirstLastPara="1" rIns="50800" wrap="square" tIns="50800">
            <a:spAutoFit/>
          </a:bodyPr>
          <a:lstStyle>
            <a:lvl1pPr indent="0" lvl="0"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it-IT"/>
              <a:t>‹#›</a:t>
            </a:fld>
            <a:endParaRPr/>
          </a:p>
        </p:txBody>
      </p:sp>
    </p:spTree>
  </p:cSld>
  <p:clrMapOvr>
    <a:masterClrMapping/>
  </p:clrMapOvr>
  <mc:AlternateContent>
    <mc:Choice Requires="p14">
      <p:transition spd="slow" p14:dur="1500">
        <p:fad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titolo">
  <p:cSld name="Solo titolo">
    <p:spTree>
      <p:nvGrpSpPr>
        <p:cNvPr id="46" name="Shape 46"/>
        <p:cNvGrpSpPr/>
        <p:nvPr/>
      </p:nvGrpSpPr>
      <p:grpSpPr>
        <a:xfrm>
          <a:off x="0" y="0"/>
          <a:ext cx="0" cy="0"/>
          <a:chOff x="0" y="0"/>
          <a:chExt cx="0" cy="0"/>
        </a:xfrm>
      </p:grpSpPr>
      <p:sp>
        <p:nvSpPr>
          <p:cNvPr id="47" name="Google Shape;47;p46"/>
          <p:cNvSpPr txBox="1"/>
          <p:nvPr>
            <p:ph type="title"/>
          </p:nvPr>
        </p:nvSpPr>
        <p:spPr>
          <a:xfrm>
            <a:off x="1270000" y="812800"/>
            <a:ext cx="21844000" cy="1557437"/>
          </a:xfrm>
          <a:prstGeom prst="rect">
            <a:avLst/>
          </a:prstGeom>
          <a:noFill/>
          <a:ln>
            <a:noFill/>
          </a:ln>
        </p:spPr>
        <p:txBody>
          <a:bodyPr anchorCtr="0" anchor="b" bIns="50800" lIns="50800" spcFirstLastPara="1" rIns="50800" wrap="square" tIns="50800">
            <a:normAutofit/>
          </a:bodyPr>
          <a:lstStyle>
            <a:lvl1pPr lvl="0" algn="ctr">
              <a:lnSpc>
                <a:spcPct val="80000"/>
              </a:lnSpc>
              <a:spcBef>
                <a:spcPts val="0"/>
              </a:spcBef>
              <a:spcAft>
                <a:spcPts val="0"/>
              </a:spcAft>
              <a:buClr>
                <a:srgbClr val="000000"/>
              </a:buClr>
              <a:buSzPts val="1800"/>
              <a:buNone/>
              <a:defRPr/>
            </a:lvl1pPr>
            <a:lvl2pPr lvl="1" algn="ctr">
              <a:lnSpc>
                <a:spcPct val="80000"/>
              </a:lnSpc>
              <a:spcBef>
                <a:spcPts val="0"/>
              </a:spcBef>
              <a:spcAft>
                <a:spcPts val="0"/>
              </a:spcAft>
              <a:buClr>
                <a:srgbClr val="000000"/>
              </a:buClr>
              <a:buSzPts val="1800"/>
              <a:buNone/>
              <a:defRPr/>
            </a:lvl2pPr>
            <a:lvl3pPr lvl="2" algn="ctr">
              <a:lnSpc>
                <a:spcPct val="80000"/>
              </a:lnSpc>
              <a:spcBef>
                <a:spcPts val="0"/>
              </a:spcBef>
              <a:spcAft>
                <a:spcPts val="0"/>
              </a:spcAft>
              <a:buClr>
                <a:srgbClr val="000000"/>
              </a:buClr>
              <a:buSzPts val="1800"/>
              <a:buNone/>
              <a:defRPr/>
            </a:lvl3pPr>
            <a:lvl4pPr lvl="3" algn="ctr">
              <a:lnSpc>
                <a:spcPct val="80000"/>
              </a:lnSpc>
              <a:spcBef>
                <a:spcPts val="0"/>
              </a:spcBef>
              <a:spcAft>
                <a:spcPts val="0"/>
              </a:spcAft>
              <a:buClr>
                <a:srgbClr val="000000"/>
              </a:buClr>
              <a:buSzPts val="1800"/>
              <a:buNone/>
              <a:defRPr/>
            </a:lvl4pPr>
            <a:lvl5pPr lvl="4" algn="ctr">
              <a:lnSpc>
                <a:spcPct val="80000"/>
              </a:lnSpc>
              <a:spcBef>
                <a:spcPts val="0"/>
              </a:spcBef>
              <a:spcAft>
                <a:spcPts val="0"/>
              </a:spcAft>
              <a:buClr>
                <a:srgbClr val="000000"/>
              </a:buClr>
              <a:buSzPts val="1800"/>
              <a:buNone/>
              <a:defRPr/>
            </a:lvl5pPr>
            <a:lvl6pPr lvl="5" algn="ctr">
              <a:lnSpc>
                <a:spcPct val="80000"/>
              </a:lnSpc>
              <a:spcBef>
                <a:spcPts val="0"/>
              </a:spcBef>
              <a:spcAft>
                <a:spcPts val="0"/>
              </a:spcAft>
              <a:buClr>
                <a:srgbClr val="000000"/>
              </a:buClr>
              <a:buSzPts val="1800"/>
              <a:buNone/>
              <a:defRPr/>
            </a:lvl6pPr>
            <a:lvl7pPr lvl="6" algn="ctr">
              <a:lnSpc>
                <a:spcPct val="80000"/>
              </a:lnSpc>
              <a:spcBef>
                <a:spcPts val="0"/>
              </a:spcBef>
              <a:spcAft>
                <a:spcPts val="0"/>
              </a:spcAft>
              <a:buClr>
                <a:srgbClr val="000000"/>
              </a:buClr>
              <a:buSzPts val="1800"/>
              <a:buNone/>
              <a:defRPr/>
            </a:lvl7pPr>
            <a:lvl8pPr lvl="7" algn="ctr">
              <a:lnSpc>
                <a:spcPct val="80000"/>
              </a:lnSpc>
              <a:spcBef>
                <a:spcPts val="0"/>
              </a:spcBef>
              <a:spcAft>
                <a:spcPts val="0"/>
              </a:spcAft>
              <a:buClr>
                <a:srgbClr val="000000"/>
              </a:buClr>
              <a:buSzPts val="1800"/>
              <a:buNone/>
              <a:defRPr/>
            </a:lvl8pPr>
            <a:lvl9pPr lvl="8" algn="ctr">
              <a:lnSpc>
                <a:spcPct val="80000"/>
              </a:lnSpc>
              <a:spcBef>
                <a:spcPts val="0"/>
              </a:spcBef>
              <a:spcAft>
                <a:spcPts val="0"/>
              </a:spcAft>
              <a:buClr>
                <a:srgbClr val="000000"/>
              </a:buClr>
              <a:buSzPts val="1800"/>
              <a:buNone/>
              <a:defRPr/>
            </a:lvl9pPr>
          </a:lstStyle>
          <a:p/>
        </p:txBody>
      </p:sp>
      <p:sp>
        <p:nvSpPr>
          <p:cNvPr id="48" name="Google Shape;48;p46"/>
          <p:cNvSpPr txBox="1"/>
          <p:nvPr>
            <p:ph idx="1" type="body"/>
          </p:nvPr>
        </p:nvSpPr>
        <p:spPr>
          <a:xfrm>
            <a:off x="1270000" y="2133600"/>
            <a:ext cx="21844000" cy="1016000"/>
          </a:xfrm>
          <a:prstGeom prst="rect">
            <a:avLst/>
          </a:prstGeom>
          <a:noFill/>
          <a:ln>
            <a:noFill/>
          </a:ln>
        </p:spPr>
        <p:txBody>
          <a:bodyPr anchorCtr="0" anchor="t" bIns="50800" lIns="50800" spcFirstLastPara="1" rIns="50800" wrap="square" tIns="50800">
            <a:normAutofit/>
          </a:bodyPr>
          <a:lstStyle>
            <a:lvl1pPr indent="-228600" lvl="0" marL="457200" algn="ctr">
              <a:lnSpc>
                <a:spcPct val="100000"/>
              </a:lnSpc>
              <a:spcBef>
                <a:spcPts val="0"/>
              </a:spcBef>
              <a:spcAft>
                <a:spcPts val="0"/>
              </a:spcAft>
              <a:buClr>
                <a:srgbClr val="000000"/>
              </a:buClr>
              <a:buSzPts val="5400"/>
              <a:buFont typeface="Helvetica Neue"/>
              <a:buNone/>
              <a:defRPr sz="5400"/>
            </a:lvl1pPr>
            <a:lvl2pPr indent="-342900" lvl="1" marL="914400" algn="l">
              <a:lnSpc>
                <a:spcPct val="100000"/>
              </a:lnSpc>
              <a:spcBef>
                <a:spcPts val="2400"/>
              </a:spcBef>
              <a:spcAft>
                <a:spcPts val="0"/>
              </a:spcAft>
              <a:buSzPts val="1800"/>
              <a:buChar char="•"/>
              <a:defRPr/>
            </a:lvl2pPr>
            <a:lvl3pPr indent="-342900" lvl="2" marL="1371600" algn="l">
              <a:lnSpc>
                <a:spcPct val="100000"/>
              </a:lnSpc>
              <a:spcBef>
                <a:spcPts val="2400"/>
              </a:spcBef>
              <a:spcAft>
                <a:spcPts val="0"/>
              </a:spcAft>
              <a:buSzPts val="1800"/>
              <a:buChar char="•"/>
              <a:defRPr/>
            </a:lvl3pPr>
            <a:lvl4pPr indent="-342900" lvl="3" marL="1828800" algn="l">
              <a:lnSpc>
                <a:spcPct val="100000"/>
              </a:lnSpc>
              <a:spcBef>
                <a:spcPts val="2400"/>
              </a:spcBef>
              <a:spcAft>
                <a:spcPts val="0"/>
              </a:spcAft>
              <a:buSzPts val="1800"/>
              <a:buChar char="•"/>
              <a:defRPr/>
            </a:lvl4pPr>
            <a:lvl5pPr indent="-342900" lvl="4" marL="2286000" algn="l">
              <a:lnSpc>
                <a:spcPct val="100000"/>
              </a:lnSpc>
              <a:spcBef>
                <a:spcPts val="2400"/>
              </a:spcBef>
              <a:spcAft>
                <a:spcPts val="0"/>
              </a:spcAft>
              <a:buSzPts val="1800"/>
              <a:buChar char="•"/>
              <a:defRPr/>
            </a:lvl5pPr>
            <a:lvl6pPr indent="-342900" lvl="5" marL="2743200" algn="l">
              <a:lnSpc>
                <a:spcPct val="100000"/>
              </a:lnSpc>
              <a:spcBef>
                <a:spcPts val="2400"/>
              </a:spcBef>
              <a:spcAft>
                <a:spcPts val="0"/>
              </a:spcAft>
              <a:buSzPts val="1800"/>
              <a:buChar char="•"/>
              <a:defRPr/>
            </a:lvl6pPr>
            <a:lvl7pPr indent="-342900" lvl="6" marL="3200400" algn="l">
              <a:lnSpc>
                <a:spcPct val="100000"/>
              </a:lnSpc>
              <a:spcBef>
                <a:spcPts val="2400"/>
              </a:spcBef>
              <a:spcAft>
                <a:spcPts val="0"/>
              </a:spcAft>
              <a:buSzPts val="1800"/>
              <a:buChar char="•"/>
              <a:defRPr/>
            </a:lvl7pPr>
            <a:lvl8pPr indent="-342900" lvl="7" marL="3657600" algn="l">
              <a:lnSpc>
                <a:spcPct val="100000"/>
              </a:lnSpc>
              <a:spcBef>
                <a:spcPts val="2400"/>
              </a:spcBef>
              <a:spcAft>
                <a:spcPts val="0"/>
              </a:spcAft>
              <a:buSzPts val="1800"/>
              <a:buChar char="•"/>
              <a:defRPr/>
            </a:lvl8pPr>
            <a:lvl9pPr indent="-342900" lvl="8" marL="4114800" algn="l">
              <a:lnSpc>
                <a:spcPct val="100000"/>
              </a:lnSpc>
              <a:spcBef>
                <a:spcPts val="2400"/>
              </a:spcBef>
              <a:spcAft>
                <a:spcPts val="0"/>
              </a:spcAft>
              <a:buSzPts val="1800"/>
              <a:buChar char="•"/>
              <a:defRPr/>
            </a:lvl9pPr>
          </a:lstStyle>
          <a:p/>
        </p:txBody>
      </p:sp>
      <p:sp>
        <p:nvSpPr>
          <p:cNvPr id="49" name="Google Shape;49;p46"/>
          <p:cNvSpPr txBox="1"/>
          <p:nvPr>
            <p:ph idx="12" type="sldNum"/>
          </p:nvPr>
        </p:nvSpPr>
        <p:spPr>
          <a:xfrm>
            <a:off x="11973111" y="13116306"/>
            <a:ext cx="425078" cy="431801"/>
          </a:xfrm>
          <a:prstGeom prst="rect">
            <a:avLst/>
          </a:prstGeom>
          <a:noFill/>
          <a:ln>
            <a:noFill/>
          </a:ln>
        </p:spPr>
        <p:txBody>
          <a:bodyPr anchorCtr="0" anchor="b" bIns="50800" lIns="50800" spcFirstLastPara="1" rIns="50800" wrap="square" tIns="50800">
            <a:spAutoFit/>
          </a:bodyPr>
          <a:lstStyle>
            <a:lvl1pPr indent="0" lvl="0"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it-IT"/>
              <a:t>‹#›</a:t>
            </a:fld>
            <a:endParaRPr/>
          </a:p>
        </p:txBody>
      </p:sp>
    </p:spTree>
  </p:cSld>
  <p:clrMapOvr>
    <a:masterClrMapping/>
  </p:clrMapOvr>
  <mc:AlternateContent>
    <mc:Choice Requires="p14">
      <p:transition spd="slow" p14:dur="1500">
        <p:fad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sp>
        <p:nvSpPr>
          <p:cNvPr id="6" name="Google Shape;6;p37"/>
          <p:cNvSpPr txBox="1"/>
          <p:nvPr>
            <p:ph type="title"/>
          </p:nvPr>
        </p:nvSpPr>
        <p:spPr>
          <a:xfrm>
            <a:off x="1270000" y="812800"/>
            <a:ext cx="21844000" cy="1557437"/>
          </a:xfrm>
          <a:prstGeom prst="rect">
            <a:avLst/>
          </a:prstGeom>
          <a:noFill/>
          <a:ln>
            <a:noFill/>
          </a:ln>
        </p:spPr>
        <p:txBody>
          <a:bodyPr anchorCtr="0" anchor="b" bIns="50800" lIns="50800" spcFirstLastPara="1" rIns="50800" wrap="square" tIns="50800">
            <a:normAutofit/>
          </a:bodyPr>
          <a:lstStyle>
            <a:lvl1pPr lvl="0" marR="0" rtl="0" algn="ctr">
              <a:lnSpc>
                <a:spcPct val="80000"/>
              </a:lnSpc>
              <a:spcBef>
                <a:spcPts val="0"/>
              </a:spcBef>
              <a:spcAft>
                <a:spcPts val="0"/>
              </a:spcAft>
              <a:buClr>
                <a:srgbClr val="000000"/>
              </a:buClr>
              <a:buSzPts val="8400"/>
              <a:buFont typeface="Helvetica Neue"/>
              <a:buNone/>
              <a:defRPr b="1" i="0" sz="8400" u="none" cap="none" strike="noStrike">
                <a:solidFill>
                  <a:srgbClr val="000000"/>
                </a:solidFill>
                <a:latin typeface="Helvetica Neue"/>
                <a:ea typeface="Helvetica Neue"/>
                <a:cs typeface="Helvetica Neue"/>
                <a:sym typeface="Helvetica Neue"/>
              </a:defRPr>
            </a:lvl1pPr>
            <a:lvl2pPr lvl="1" marR="0" rtl="0" algn="ctr">
              <a:lnSpc>
                <a:spcPct val="80000"/>
              </a:lnSpc>
              <a:spcBef>
                <a:spcPts val="0"/>
              </a:spcBef>
              <a:spcAft>
                <a:spcPts val="0"/>
              </a:spcAft>
              <a:buClr>
                <a:srgbClr val="000000"/>
              </a:buClr>
              <a:buSzPts val="8400"/>
              <a:buFont typeface="Helvetica Neue"/>
              <a:buNone/>
              <a:defRPr b="1" i="0" sz="8400" u="none" cap="none" strike="noStrike">
                <a:solidFill>
                  <a:srgbClr val="000000"/>
                </a:solidFill>
                <a:latin typeface="Helvetica Neue"/>
                <a:ea typeface="Helvetica Neue"/>
                <a:cs typeface="Helvetica Neue"/>
                <a:sym typeface="Helvetica Neue"/>
              </a:defRPr>
            </a:lvl2pPr>
            <a:lvl3pPr lvl="2" marR="0" rtl="0" algn="ctr">
              <a:lnSpc>
                <a:spcPct val="80000"/>
              </a:lnSpc>
              <a:spcBef>
                <a:spcPts val="0"/>
              </a:spcBef>
              <a:spcAft>
                <a:spcPts val="0"/>
              </a:spcAft>
              <a:buClr>
                <a:srgbClr val="000000"/>
              </a:buClr>
              <a:buSzPts val="8400"/>
              <a:buFont typeface="Helvetica Neue"/>
              <a:buNone/>
              <a:defRPr b="1" i="0" sz="8400" u="none" cap="none" strike="noStrike">
                <a:solidFill>
                  <a:srgbClr val="000000"/>
                </a:solidFill>
                <a:latin typeface="Helvetica Neue"/>
                <a:ea typeface="Helvetica Neue"/>
                <a:cs typeface="Helvetica Neue"/>
                <a:sym typeface="Helvetica Neue"/>
              </a:defRPr>
            </a:lvl3pPr>
            <a:lvl4pPr lvl="3" marR="0" rtl="0" algn="ctr">
              <a:lnSpc>
                <a:spcPct val="80000"/>
              </a:lnSpc>
              <a:spcBef>
                <a:spcPts val="0"/>
              </a:spcBef>
              <a:spcAft>
                <a:spcPts val="0"/>
              </a:spcAft>
              <a:buClr>
                <a:srgbClr val="000000"/>
              </a:buClr>
              <a:buSzPts val="8400"/>
              <a:buFont typeface="Helvetica Neue"/>
              <a:buNone/>
              <a:defRPr b="1" i="0" sz="8400" u="none" cap="none" strike="noStrike">
                <a:solidFill>
                  <a:srgbClr val="000000"/>
                </a:solidFill>
                <a:latin typeface="Helvetica Neue"/>
                <a:ea typeface="Helvetica Neue"/>
                <a:cs typeface="Helvetica Neue"/>
                <a:sym typeface="Helvetica Neue"/>
              </a:defRPr>
            </a:lvl4pPr>
            <a:lvl5pPr lvl="4" marR="0" rtl="0" algn="ctr">
              <a:lnSpc>
                <a:spcPct val="80000"/>
              </a:lnSpc>
              <a:spcBef>
                <a:spcPts val="0"/>
              </a:spcBef>
              <a:spcAft>
                <a:spcPts val="0"/>
              </a:spcAft>
              <a:buClr>
                <a:srgbClr val="000000"/>
              </a:buClr>
              <a:buSzPts val="8400"/>
              <a:buFont typeface="Helvetica Neue"/>
              <a:buNone/>
              <a:defRPr b="1" i="0" sz="8400" u="none" cap="none" strike="noStrike">
                <a:solidFill>
                  <a:srgbClr val="000000"/>
                </a:solidFill>
                <a:latin typeface="Helvetica Neue"/>
                <a:ea typeface="Helvetica Neue"/>
                <a:cs typeface="Helvetica Neue"/>
                <a:sym typeface="Helvetica Neue"/>
              </a:defRPr>
            </a:lvl5pPr>
            <a:lvl6pPr lvl="5" marR="0" rtl="0" algn="ctr">
              <a:lnSpc>
                <a:spcPct val="80000"/>
              </a:lnSpc>
              <a:spcBef>
                <a:spcPts val="0"/>
              </a:spcBef>
              <a:spcAft>
                <a:spcPts val="0"/>
              </a:spcAft>
              <a:buClr>
                <a:srgbClr val="000000"/>
              </a:buClr>
              <a:buSzPts val="8400"/>
              <a:buFont typeface="Helvetica Neue"/>
              <a:buNone/>
              <a:defRPr b="1" i="0" sz="8400" u="none" cap="none" strike="noStrike">
                <a:solidFill>
                  <a:srgbClr val="000000"/>
                </a:solidFill>
                <a:latin typeface="Helvetica Neue"/>
                <a:ea typeface="Helvetica Neue"/>
                <a:cs typeface="Helvetica Neue"/>
                <a:sym typeface="Helvetica Neue"/>
              </a:defRPr>
            </a:lvl6pPr>
            <a:lvl7pPr lvl="6" marR="0" rtl="0" algn="ctr">
              <a:lnSpc>
                <a:spcPct val="80000"/>
              </a:lnSpc>
              <a:spcBef>
                <a:spcPts val="0"/>
              </a:spcBef>
              <a:spcAft>
                <a:spcPts val="0"/>
              </a:spcAft>
              <a:buClr>
                <a:srgbClr val="000000"/>
              </a:buClr>
              <a:buSzPts val="8400"/>
              <a:buFont typeface="Helvetica Neue"/>
              <a:buNone/>
              <a:defRPr b="1" i="0" sz="8400" u="none" cap="none" strike="noStrike">
                <a:solidFill>
                  <a:srgbClr val="000000"/>
                </a:solidFill>
                <a:latin typeface="Helvetica Neue"/>
                <a:ea typeface="Helvetica Neue"/>
                <a:cs typeface="Helvetica Neue"/>
                <a:sym typeface="Helvetica Neue"/>
              </a:defRPr>
            </a:lvl7pPr>
            <a:lvl8pPr lvl="7" marR="0" rtl="0" algn="ctr">
              <a:lnSpc>
                <a:spcPct val="80000"/>
              </a:lnSpc>
              <a:spcBef>
                <a:spcPts val="0"/>
              </a:spcBef>
              <a:spcAft>
                <a:spcPts val="0"/>
              </a:spcAft>
              <a:buClr>
                <a:srgbClr val="000000"/>
              </a:buClr>
              <a:buSzPts val="8400"/>
              <a:buFont typeface="Helvetica Neue"/>
              <a:buNone/>
              <a:defRPr b="1" i="0" sz="8400" u="none" cap="none" strike="noStrike">
                <a:solidFill>
                  <a:srgbClr val="000000"/>
                </a:solidFill>
                <a:latin typeface="Helvetica Neue"/>
                <a:ea typeface="Helvetica Neue"/>
                <a:cs typeface="Helvetica Neue"/>
                <a:sym typeface="Helvetica Neue"/>
              </a:defRPr>
            </a:lvl8pPr>
            <a:lvl9pPr lvl="8" marR="0" rtl="0" algn="ctr">
              <a:lnSpc>
                <a:spcPct val="80000"/>
              </a:lnSpc>
              <a:spcBef>
                <a:spcPts val="0"/>
              </a:spcBef>
              <a:spcAft>
                <a:spcPts val="0"/>
              </a:spcAft>
              <a:buClr>
                <a:srgbClr val="000000"/>
              </a:buClr>
              <a:buSzPts val="8400"/>
              <a:buFont typeface="Helvetica Neue"/>
              <a:buNone/>
              <a:defRPr b="1" i="0" sz="8400" u="none" cap="none" strike="noStrike">
                <a:solidFill>
                  <a:srgbClr val="000000"/>
                </a:solidFill>
                <a:latin typeface="Helvetica Neue"/>
                <a:ea typeface="Helvetica Neue"/>
                <a:cs typeface="Helvetica Neue"/>
                <a:sym typeface="Helvetica Neue"/>
              </a:defRPr>
            </a:lvl9pPr>
          </a:lstStyle>
          <a:p/>
        </p:txBody>
      </p:sp>
      <p:sp>
        <p:nvSpPr>
          <p:cNvPr id="7" name="Google Shape;7;p37"/>
          <p:cNvSpPr txBox="1"/>
          <p:nvPr>
            <p:ph idx="1" type="body"/>
          </p:nvPr>
        </p:nvSpPr>
        <p:spPr>
          <a:xfrm>
            <a:off x="1270000" y="4267200"/>
            <a:ext cx="21844000" cy="8432800"/>
          </a:xfrm>
          <a:prstGeom prst="rect">
            <a:avLst/>
          </a:prstGeom>
          <a:noFill/>
          <a:ln>
            <a:noFill/>
          </a:ln>
        </p:spPr>
        <p:txBody>
          <a:bodyPr anchorCtr="0" anchor="t" bIns="50800" lIns="50800" spcFirstLastPara="1" rIns="50800" wrap="square" tIns="50800">
            <a:normAutofit/>
          </a:bodyPr>
          <a:lstStyle>
            <a:lvl1pPr indent="-533400" lvl="0" marL="457200" marR="0" rtl="0" algn="l">
              <a:lnSpc>
                <a:spcPct val="100000"/>
              </a:lnSpc>
              <a:spcBef>
                <a:spcPts val="2400"/>
              </a:spcBef>
              <a:spcAft>
                <a:spcPts val="0"/>
              </a:spcAft>
              <a:buClr>
                <a:srgbClr val="000000"/>
              </a:buClr>
              <a:buSzPts val="4800"/>
              <a:buFont typeface="Helvetica Neue"/>
              <a:buChar char="•"/>
              <a:defRPr b="0" i="0" sz="4800" u="none" cap="none" strike="noStrike">
                <a:solidFill>
                  <a:srgbClr val="000000"/>
                </a:solidFill>
                <a:latin typeface="Helvetica Neue"/>
                <a:ea typeface="Helvetica Neue"/>
                <a:cs typeface="Helvetica Neue"/>
                <a:sym typeface="Helvetica Neue"/>
              </a:defRPr>
            </a:lvl1pPr>
            <a:lvl2pPr indent="-533400" lvl="1" marL="914400" marR="0" rtl="0" algn="l">
              <a:lnSpc>
                <a:spcPct val="100000"/>
              </a:lnSpc>
              <a:spcBef>
                <a:spcPts val="2400"/>
              </a:spcBef>
              <a:spcAft>
                <a:spcPts val="0"/>
              </a:spcAft>
              <a:buClr>
                <a:srgbClr val="000000"/>
              </a:buClr>
              <a:buSzPts val="4800"/>
              <a:buFont typeface="Helvetica Neue"/>
              <a:buChar char="•"/>
              <a:defRPr b="0" i="0" sz="4800" u="none" cap="none" strike="noStrike">
                <a:solidFill>
                  <a:srgbClr val="000000"/>
                </a:solidFill>
                <a:latin typeface="Helvetica Neue"/>
                <a:ea typeface="Helvetica Neue"/>
                <a:cs typeface="Helvetica Neue"/>
                <a:sym typeface="Helvetica Neue"/>
              </a:defRPr>
            </a:lvl2pPr>
            <a:lvl3pPr indent="-533400" lvl="2" marL="1371600" marR="0" rtl="0" algn="l">
              <a:lnSpc>
                <a:spcPct val="100000"/>
              </a:lnSpc>
              <a:spcBef>
                <a:spcPts val="2400"/>
              </a:spcBef>
              <a:spcAft>
                <a:spcPts val="0"/>
              </a:spcAft>
              <a:buClr>
                <a:srgbClr val="000000"/>
              </a:buClr>
              <a:buSzPts val="4800"/>
              <a:buFont typeface="Helvetica Neue"/>
              <a:buChar char="•"/>
              <a:defRPr b="0" i="0" sz="4800" u="none" cap="none" strike="noStrike">
                <a:solidFill>
                  <a:srgbClr val="000000"/>
                </a:solidFill>
                <a:latin typeface="Helvetica Neue"/>
                <a:ea typeface="Helvetica Neue"/>
                <a:cs typeface="Helvetica Neue"/>
                <a:sym typeface="Helvetica Neue"/>
              </a:defRPr>
            </a:lvl3pPr>
            <a:lvl4pPr indent="-533400" lvl="3" marL="1828800" marR="0" rtl="0" algn="l">
              <a:lnSpc>
                <a:spcPct val="100000"/>
              </a:lnSpc>
              <a:spcBef>
                <a:spcPts val="2400"/>
              </a:spcBef>
              <a:spcAft>
                <a:spcPts val="0"/>
              </a:spcAft>
              <a:buClr>
                <a:srgbClr val="000000"/>
              </a:buClr>
              <a:buSzPts val="4800"/>
              <a:buFont typeface="Helvetica Neue"/>
              <a:buChar char="•"/>
              <a:defRPr b="0" i="0" sz="4800" u="none" cap="none" strike="noStrike">
                <a:solidFill>
                  <a:srgbClr val="000000"/>
                </a:solidFill>
                <a:latin typeface="Helvetica Neue"/>
                <a:ea typeface="Helvetica Neue"/>
                <a:cs typeface="Helvetica Neue"/>
                <a:sym typeface="Helvetica Neue"/>
              </a:defRPr>
            </a:lvl4pPr>
            <a:lvl5pPr indent="-533400" lvl="4" marL="2286000" marR="0" rtl="0" algn="l">
              <a:lnSpc>
                <a:spcPct val="100000"/>
              </a:lnSpc>
              <a:spcBef>
                <a:spcPts val="2400"/>
              </a:spcBef>
              <a:spcAft>
                <a:spcPts val="0"/>
              </a:spcAft>
              <a:buClr>
                <a:srgbClr val="000000"/>
              </a:buClr>
              <a:buSzPts val="4800"/>
              <a:buFont typeface="Helvetica Neue"/>
              <a:buChar char="•"/>
              <a:defRPr b="0" i="0" sz="4800" u="none" cap="none" strike="noStrike">
                <a:solidFill>
                  <a:srgbClr val="000000"/>
                </a:solidFill>
                <a:latin typeface="Helvetica Neue"/>
                <a:ea typeface="Helvetica Neue"/>
                <a:cs typeface="Helvetica Neue"/>
                <a:sym typeface="Helvetica Neue"/>
              </a:defRPr>
            </a:lvl5pPr>
            <a:lvl6pPr indent="-533400" lvl="5" marL="2743200" marR="0" rtl="0" algn="l">
              <a:lnSpc>
                <a:spcPct val="100000"/>
              </a:lnSpc>
              <a:spcBef>
                <a:spcPts val="2400"/>
              </a:spcBef>
              <a:spcAft>
                <a:spcPts val="0"/>
              </a:spcAft>
              <a:buClr>
                <a:srgbClr val="000000"/>
              </a:buClr>
              <a:buSzPts val="4800"/>
              <a:buFont typeface="Helvetica Neue"/>
              <a:buChar char="•"/>
              <a:defRPr b="0" i="0" sz="4800" u="none" cap="none" strike="noStrike">
                <a:solidFill>
                  <a:srgbClr val="000000"/>
                </a:solidFill>
                <a:latin typeface="Helvetica Neue"/>
                <a:ea typeface="Helvetica Neue"/>
                <a:cs typeface="Helvetica Neue"/>
                <a:sym typeface="Helvetica Neue"/>
              </a:defRPr>
            </a:lvl6pPr>
            <a:lvl7pPr indent="-533400" lvl="6" marL="3200400" marR="0" rtl="0" algn="l">
              <a:lnSpc>
                <a:spcPct val="100000"/>
              </a:lnSpc>
              <a:spcBef>
                <a:spcPts val="2400"/>
              </a:spcBef>
              <a:spcAft>
                <a:spcPts val="0"/>
              </a:spcAft>
              <a:buClr>
                <a:srgbClr val="000000"/>
              </a:buClr>
              <a:buSzPts val="4800"/>
              <a:buFont typeface="Helvetica Neue"/>
              <a:buChar char="•"/>
              <a:defRPr b="0" i="0" sz="4800" u="none" cap="none" strike="noStrike">
                <a:solidFill>
                  <a:srgbClr val="000000"/>
                </a:solidFill>
                <a:latin typeface="Helvetica Neue"/>
                <a:ea typeface="Helvetica Neue"/>
                <a:cs typeface="Helvetica Neue"/>
                <a:sym typeface="Helvetica Neue"/>
              </a:defRPr>
            </a:lvl7pPr>
            <a:lvl8pPr indent="-533400" lvl="7" marL="3657600" marR="0" rtl="0" algn="l">
              <a:lnSpc>
                <a:spcPct val="100000"/>
              </a:lnSpc>
              <a:spcBef>
                <a:spcPts val="2400"/>
              </a:spcBef>
              <a:spcAft>
                <a:spcPts val="0"/>
              </a:spcAft>
              <a:buClr>
                <a:srgbClr val="000000"/>
              </a:buClr>
              <a:buSzPts val="4800"/>
              <a:buFont typeface="Helvetica Neue"/>
              <a:buChar char="•"/>
              <a:defRPr b="0" i="0" sz="4800" u="none" cap="none" strike="noStrike">
                <a:solidFill>
                  <a:srgbClr val="000000"/>
                </a:solidFill>
                <a:latin typeface="Helvetica Neue"/>
                <a:ea typeface="Helvetica Neue"/>
                <a:cs typeface="Helvetica Neue"/>
                <a:sym typeface="Helvetica Neue"/>
              </a:defRPr>
            </a:lvl8pPr>
            <a:lvl9pPr indent="-533400" lvl="8" marL="4114800" marR="0" rtl="0" algn="l">
              <a:lnSpc>
                <a:spcPct val="100000"/>
              </a:lnSpc>
              <a:spcBef>
                <a:spcPts val="2400"/>
              </a:spcBef>
              <a:spcAft>
                <a:spcPts val="0"/>
              </a:spcAft>
              <a:buClr>
                <a:srgbClr val="000000"/>
              </a:buClr>
              <a:buSzPts val="4800"/>
              <a:buFont typeface="Helvetica Neue"/>
              <a:buChar char="•"/>
              <a:defRPr b="0" i="0" sz="4800" u="none" cap="none" strike="noStrike">
                <a:solidFill>
                  <a:srgbClr val="000000"/>
                </a:solidFill>
                <a:latin typeface="Helvetica Neue"/>
                <a:ea typeface="Helvetica Neue"/>
                <a:cs typeface="Helvetica Neue"/>
                <a:sym typeface="Helvetica Neue"/>
              </a:defRPr>
            </a:lvl9pPr>
          </a:lstStyle>
          <a:p/>
        </p:txBody>
      </p:sp>
      <p:sp>
        <p:nvSpPr>
          <p:cNvPr id="8" name="Google Shape;8;p37"/>
          <p:cNvSpPr txBox="1"/>
          <p:nvPr>
            <p:ph idx="12" type="sldNum"/>
          </p:nvPr>
        </p:nvSpPr>
        <p:spPr>
          <a:xfrm>
            <a:off x="11973111" y="13116306"/>
            <a:ext cx="425078" cy="431801"/>
          </a:xfrm>
          <a:prstGeom prst="rect">
            <a:avLst/>
          </a:prstGeom>
          <a:noFill/>
          <a:ln>
            <a:noFill/>
          </a:ln>
        </p:spPr>
        <p:txBody>
          <a:bodyPr anchorCtr="0" anchor="b" bIns="50800" lIns="50800" spcFirstLastPara="1" rIns="50800" wrap="square" tIns="50800">
            <a:spAutoFit/>
          </a:bodyPr>
          <a:lstStyle>
            <a:lvl1pPr indent="0" lvl="0" marL="0" marR="0" rtl="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2200"/>
              <a:buFont typeface="Helvetica Neue"/>
              <a:buNone/>
              <a:defRPr b="0" i="0" sz="22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it-IT"/>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mc:AlternateContent>
    <mc:Choice Requires="p14">
      <p:transition spd="slow" p14:dur="15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4.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4.png"/><Relationship Id="rId4" Type="http://schemas.openxmlformats.org/officeDocument/2006/relationships/image" Target="../media/image26.png"/><Relationship Id="rId5" Type="http://schemas.openxmlformats.org/officeDocument/2006/relationships/image" Target="../media/image34.png"/><Relationship Id="rId6" Type="http://schemas.openxmlformats.org/officeDocument/2006/relationships/image" Target="../media/image59.png"/><Relationship Id="rId7"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4.png"/><Relationship Id="rId4" Type="http://schemas.openxmlformats.org/officeDocument/2006/relationships/image" Target="../media/image28.png"/><Relationship Id="rId5" Type="http://schemas.openxmlformats.org/officeDocument/2006/relationships/image" Target="../media/image4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png"/><Relationship Id="rId4" Type="http://schemas.openxmlformats.org/officeDocument/2006/relationships/image" Target="../media/image37.png"/><Relationship Id="rId5" Type="http://schemas.openxmlformats.org/officeDocument/2006/relationships/image" Target="../media/image57.png"/><Relationship Id="rId6" Type="http://schemas.openxmlformats.org/officeDocument/2006/relationships/image" Target="../media/image47.png"/><Relationship Id="rId7" Type="http://schemas.openxmlformats.org/officeDocument/2006/relationships/image" Target="../media/image61.png"/><Relationship Id="rId8"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4.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4.png"/><Relationship Id="rId4" Type="http://schemas.openxmlformats.org/officeDocument/2006/relationships/image" Target="../media/image32.png"/><Relationship Id="rId5" Type="http://schemas.openxmlformats.org/officeDocument/2006/relationships/image" Target="../media/image48.png"/><Relationship Id="rId6" Type="http://schemas.openxmlformats.org/officeDocument/2006/relationships/image" Target="../media/image3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4.png"/><Relationship Id="rId4" Type="http://schemas.openxmlformats.org/officeDocument/2006/relationships/image" Target="../media/image52.png"/><Relationship Id="rId5" Type="http://schemas.openxmlformats.org/officeDocument/2006/relationships/image" Target="../media/image41.png"/><Relationship Id="rId6" Type="http://schemas.openxmlformats.org/officeDocument/2006/relationships/image" Target="../media/image63.png"/><Relationship Id="rId7" Type="http://schemas.openxmlformats.org/officeDocument/2006/relationships/image" Target="../media/image58.png"/><Relationship Id="rId8" Type="http://schemas.openxmlformats.org/officeDocument/2006/relationships/image" Target="../media/image4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4.png"/><Relationship Id="rId4" Type="http://schemas.openxmlformats.org/officeDocument/2006/relationships/image" Target="../media/image51.png"/><Relationship Id="rId5" Type="http://schemas.openxmlformats.org/officeDocument/2006/relationships/image" Target="../media/image44.png"/><Relationship Id="rId6" Type="http://schemas.openxmlformats.org/officeDocument/2006/relationships/image" Target="../media/image5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6.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4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46.png"/></Relationships>
</file>

<file path=ppt/slides/_rels/slide3.xml.rels><?xml version="1.0" encoding="UTF-8" standalone="yes"?><Relationships xmlns="http://schemas.openxmlformats.org/package/2006/relationships"><Relationship Id="rId11" Type="http://schemas.openxmlformats.org/officeDocument/2006/relationships/image" Target="../media/image38.png"/><Relationship Id="rId10" Type="http://schemas.openxmlformats.org/officeDocument/2006/relationships/image" Target="../media/image3.png"/><Relationship Id="rId13" Type="http://schemas.openxmlformats.org/officeDocument/2006/relationships/image" Target="../media/image8.png"/><Relationship Id="rId12"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jpg"/><Relationship Id="rId4" Type="http://schemas.openxmlformats.org/officeDocument/2006/relationships/image" Target="../media/image7.png"/><Relationship Id="rId9" Type="http://schemas.openxmlformats.org/officeDocument/2006/relationships/image" Target="../media/image5.png"/><Relationship Id="rId14" Type="http://schemas.openxmlformats.org/officeDocument/2006/relationships/image" Target="../media/image40.png"/><Relationship Id="rId5" Type="http://schemas.openxmlformats.org/officeDocument/2006/relationships/image" Target="../media/image21.png"/><Relationship Id="rId6" Type="http://schemas.openxmlformats.org/officeDocument/2006/relationships/image" Target="../media/image2.png"/><Relationship Id="rId7" Type="http://schemas.openxmlformats.org/officeDocument/2006/relationships/image" Target="../media/image1.png"/><Relationship Id="rId8" Type="http://schemas.openxmlformats.org/officeDocument/2006/relationships/image" Target="../media/image3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4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4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6.png"/><Relationship Id="rId4" Type="http://schemas.openxmlformats.org/officeDocument/2006/relationships/image" Target="../media/image12.png"/><Relationship Id="rId5" Type="http://schemas.openxmlformats.org/officeDocument/2006/relationships/hyperlink" Target="https://meet.google.com/rci-cgio-hhe" TargetMode="External"/><Relationship Id="rId6" Type="http://schemas.openxmlformats.org/officeDocument/2006/relationships/hyperlink" Target="https://meet.google.com/rci-cgio-hhe"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6.png"/><Relationship Id="rId4" Type="http://schemas.openxmlformats.org/officeDocument/2006/relationships/image" Target="../media/image12.png"/><Relationship Id="rId5" Type="http://schemas.openxmlformats.org/officeDocument/2006/relationships/image" Target="../media/image50.png"/><Relationship Id="rId6" Type="http://schemas.openxmlformats.org/officeDocument/2006/relationships/image" Target="../media/image54.png"/><Relationship Id="rId7" Type="http://schemas.openxmlformats.org/officeDocument/2006/relationships/image" Target="../media/image6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6.png"/><Relationship Id="rId4" Type="http://schemas.openxmlformats.org/officeDocument/2006/relationships/image" Target="../media/image12.png"/><Relationship Id="rId5" Type="http://schemas.openxmlformats.org/officeDocument/2006/relationships/image" Target="../media/image5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6.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3.png"/><Relationship Id="rId4" Type="http://schemas.openxmlformats.org/officeDocument/2006/relationships/image" Target="../media/image27.jpg"/><Relationship Id="rId5"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1.jpg"/><Relationship Id="rId4" Type="http://schemas.openxmlformats.org/officeDocument/2006/relationships/image" Target="../media/image22.jpg"/><Relationship Id="rId5" Type="http://schemas.openxmlformats.org/officeDocument/2006/relationships/image" Target="../media/image30.png"/><Relationship Id="rId6" Type="http://schemas.openxmlformats.org/officeDocument/2006/relationships/image" Target="../media/image6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18.png"/><Relationship Id="rId9" Type="http://schemas.openxmlformats.org/officeDocument/2006/relationships/image" Target="../media/image24.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53.png"/><Relationship Id="rId8"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3"/>
          <p:cNvSpPr txBox="1"/>
          <p:nvPr>
            <p:ph type="title"/>
          </p:nvPr>
        </p:nvSpPr>
        <p:spPr>
          <a:xfrm>
            <a:off x="1270001" y="838201"/>
            <a:ext cx="10621176" cy="1184564"/>
          </a:xfrm>
          <a:prstGeom prst="rect">
            <a:avLst/>
          </a:prstGeom>
          <a:noFill/>
          <a:ln>
            <a:noFill/>
          </a:ln>
        </p:spPr>
        <p:txBody>
          <a:bodyPr anchorCtr="0" anchor="t" bIns="50800" lIns="50800" spcFirstLastPara="1" rIns="50800" wrap="square" tIns="50800">
            <a:normAutofit/>
          </a:bodyPr>
          <a:lstStyle/>
          <a:p>
            <a:pPr indent="0" lvl="0" marL="0" rtl="0" algn="l">
              <a:lnSpc>
                <a:spcPct val="80000"/>
              </a:lnSpc>
              <a:spcBef>
                <a:spcPts val="0"/>
              </a:spcBef>
              <a:spcAft>
                <a:spcPts val="0"/>
              </a:spcAft>
              <a:buClr>
                <a:srgbClr val="9F1608"/>
              </a:buClr>
              <a:buSzPts val="8400"/>
              <a:buFont typeface="Helvetica Neue"/>
              <a:buNone/>
            </a:pPr>
            <a:r>
              <a:rPr b="1" i="0" lang="it-IT" sz="8400" u="sng" cap="none" strike="noStrike">
                <a:solidFill>
                  <a:srgbClr val="9F1608"/>
                </a:solidFill>
                <a:latin typeface="Helvetica Neue"/>
                <a:ea typeface="Helvetica Neue"/>
                <a:cs typeface="Helvetica Neue"/>
                <a:sym typeface="Helvetica Neue"/>
              </a:rPr>
              <a:t>Una scelta difficile…</a:t>
            </a:r>
            <a:endParaRPr/>
          </a:p>
        </p:txBody>
      </p:sp>
      <p:sp>
        <p:nvSpPr>
          <p:cNvPr id="77" name="Google Shape;77;p3"/>
          <p:cNvSpPr txBox="1"/>
          <p:nvPr>
            <p:ph idx="1" type="body"/>
          </p:nvPr>
        </p:nvSpPr>
        <p:spPr>
          <a:xfrm>
            <a:off x="1269999" y="2660072"/>
            <a:ext cx="10621177" cy="9421092"/>
          </a:xfrm>
          <a:prstGeom prst="rect">
            <a:avLst/>
          </a:prstGeom>
          <a:noFill/>
          <a:ln>
            <a:noFill/>
          </a:ln>
        </p:spPr>
        <p:txBody>
          <a:bodyPr anchorCtr="0" anchor="t" bIns="50800" lIns="50800" spcFirstLastPara="1" rIns="50800" wrap="square" tIns="50800">
            <a:normAutofit/>
          </a:bodyPr>
          <a:lstStyle/>
          <a:p>
            <a:pPr indent="-558800" lvl="0" marL="558800" rtl="0" algn="l">
              <a:lnSpc>
                <a:spcPct val="100000"/>
              </a:lnSpc>
              <a:spcBef>
                <a:spcPts val="0"/>
              </a:spcBef>
              <a:spcAft>
                <a:spcPts val="0"/>
              </a:spcAft>
              <a:buSzPts val="4800"/>
              <a:buFont typeface="Helvetica Neue"/>
              <a:buChar char="•"/>
            </a:pPr>
            <a:r>
              <a:rPr b="1" lang="it-IT"/>
              <a:t>Cosa mi piace fare?</a:t>
            </a:r>
            <a:endParaRPr b="1"/>
          </a:p>
          <a:p>
            <a:pPr indent="-558800" lvl="0" marL="558800" rtl="0" algn="l">
              <a:lnSpc>
                <a:spcPct val="100000"/>
              </a:lnSpc>
              <a:spcBef>
                <a:spcPts val="2400"/>
              </a:spcBef>
              <a:spcAft>
                <a:spcPts val="0"/>
              </a:spcAft>
              <a:buSzPts val="4800"/>
              <a:buFont typeface="Helvetica Neue"/>
              <a:buChar char="•"/>
            </a:pPr>
            <a:r>
              <a:rPr b="1" lang="it-IT"/>
              <a:t>Cosa voglio diventare?</a:t>
            </a:r>
            <a:endParaRPr/>
          </a:p>
          <a:p>
            <a:pPr indent="-558800" lvl="0" marL="558800" rtl="0" algn="l">
              <a:lnSpc>
                <a:spcPct val="100000"/>
              </a:lnSpc>
              <a:spcBef>
                <a:spcPts val="2400"/>
              </a:spcBef>
              <a:spcAft>
                <a:spcPts val="0"/>
              </a:spcAft>
              <a:buSzPts val="4800"/>
              <a:buFont typeface="Helvetica Neue"/>
              <a:buChar char="•"/>
            </a:pPr>
            <a:r>
              <a:rPr b="1" lang="it-IT"/>
              <a:t>E’ la scelta migliore?</a:t>
            </a:r>
            <a:endParaRPr/>
          </a:p>
          <a:p>
            <a:pPr indent="-558800" lvl="0" marL="558800" rtl="0" algn="l">
              <a:lnSpc>
                <a:spcPct val="100000"/>
              </a:lnSpc>
              <a:spcBef>
                <a:spcPts val="2400"/>
              </a:spcBef>
              <a:spcAft>
                <a:spcPts val="0"/>
              </a:spcAft>
              <a:buSzPts val="4800"/>
              <a:buFont typeface="Helvetica Neue"/>
              <a:buChar char="•"/>
            </a:pPr>
            <a:r>
              <a:rPr b="1" lang="it-IT"/>
              <a:t>Quali possibilità mi offre adesso questo titolo di studio?</a:t>
            </a:r>
            <a:endParaRPr/>
          </a:p>
          <a:p>
            <a:pPr indent="-558800" lvl="0" marL="558800" rtl="0" algn="l">
              <a:lnSpc>
                <a:spcPct val="100000"/>
              </a:lnSpc>
              <a:spcBef>
                <a:spcPts val="2400"/>
              </a:spcBef>
              <a:spcAft>
                <a:spcPts val="0"/>
              </a:spcAft>
              <a:buSzPts val="4800"/>
              <a:buFont typeface="Helvetica Neue"/>
              <a:buChar char="•"/>
            </a:pPr>
            <a:r>
              <a:rPr b="1" lang="it-IT">
                <a:solidFill>
                  <a:schemeClr val="dk1"/>
                </a:solidFill>
              </a:rPr>
              <a:t>Troverò lavoro una volta uscito?</a:t>
            </a:r>
            <a:endParaRPr/>
          </a:p>
          <a:p>
            <a:pPr indent="-558800" lvl="0" marL="558800" rtl="0" algn="l">
              <a:lnSpc>
                <a:spcPct val="100000"/>
              </a:lnSpc>
              <a:spcBef>
                <a:spcPts val="2400"/>
              </a:spcBef>
              <a:spcAft>
                <a:spcPts val="0"/>
              </a:spcAft>
              <a:buSzPts val="4800"/>
              <a:buFont typeface="Helvetica Neue"/>
              <a:buChar char="•"/>
            </a:pPr>
            <a:r>
              <a:rPr b="1" lang="it-IT">
                <a:solidFill>
                  <a:schemeClr val="dk1"/>
                </a:solidFill>
              </a:rPr>
              <a:t>Sono adatto a questa scuola?</a:t>
            </a:r>
            <a:endParaRPr b="1">
              <a:solidFill>
                <a:schemeClr val="dk1"/>
              </a:solidFill>
            </a:endParaRPr>
          </a:p>
          <a:p>
            <a:pPr indent="0" lvl="0" marL="0" rtl="0" algn="l">
              <a:lnSpc>
                <a:spcPct val="100000"/>
              </a:lnSpc>
              <a:spcBef>
                <a:spcPts val="2400"/>
              </a:spcBef>
              <a:spcAft>
                <a:spcPts val="0"/>
              </a:spcAft>
              <a:buSzPts val="4800"/>
              <a:buNone/>
            </a:pPr>
            <a:r>
              <a:t/>
            </a:r>
            <a:endParaRPr b="1">
              <a:solidFill>
                <a:schemeClr val="accent3"/>
              </a:solidFill>
            </a:endParaRPr>
          </a:p>
        </p:txBody>
      </p:sp>
      <p:sp>
        <p:nvSpPr>
          <p:cNvPr id="78" name="Google Shape;78;p3"/>
          <p:cNvSpPr txBox="1"/>
          <p:nvPr/>
        </p:nvSpPr>
        <p:spPr>
          <a:xfrm>
            <a:off x="12589161" y="824347"/>
            <a:ext cx="10621176" cy="1184564"/>
          </a:xfrm>
          <a:prstGeom prst="rect">
            <a:avLst/>
          </a:prstGeom>
          <a:noFill/>
          <a:ln>
            <a:noFill/>
          </a:ln>
        </p:spPr>
        <p:txBody>
          <a:bodyPr anchorCtr="0" anchor="t" bIns="50800" lIns="50800" spcFirstLastPara="1" rIns="50800" wrap="square" tIns="50800">
            <a:normAutofit/>
          </a:bodyPr>
          <a:lstStyle/>
          <a:p>
            <a:pPr indent="0" lvl="0" marL="0" marR="0" rtl="0" algn="r">
              <a:lnSpc>
                <a:spcPct val="80000"/>
              </a:lnSpc>
              <a:spcBef>
                <a:spcPts val="0"/>
              </a:spcBef>
              <a:spcAft>
                <a:spcPts val="0"/>
              </a:spcAft>
              <a:buClr>
                <a:srgbClr val="9F1608"/>
              </a:buClr>
              <a:buSzPts val="8400"/>
              <a:buFont typeface="Helvetica Neue"/>
              <a:buNone/>
            </a:pPr>
            <a:r>
              <a:rPr b="1" i="0" lang="it-IT" sz="8400" u="sng" cap="none" strike="noStrike">
                <a:solidFill>
                  <a:srgbClr val="9F1608"/>
                </a:solidFill>
                <a:latin typeface="Helvetica Neue"/>
                <a:ea typeface="Helvetica Neue"/>
                <a:cs typeface="Helvetica Neue"/>
                <a:sym typeface="Helvetica Neue"/>
              </a:rPr>
              <a:t>…o forse no</a:t>
            </a:r>
            <a:endParaRPr b="1" i="0" sz="8400" u="none" cap="none" strike="noStrike">
              <a:solidFill>
                <a:srgbClr val="5E03FF"/>
              </a:solidFill>
              <a:latin typeface="Helvetica Neue"/>
              <a:ea typeface="Helvetica Neue"/>
              <a:cs typeface="Helvetica Neue"/>
              <a:sym typeface="Helvetica Neue"/>
            </a:endParaRPr>
          </a:p>
        </p:txBody>
      </p:sp>
      <p:sp>
        <p:nvSpPr>
          <p:cNvPr id="79" name="Google Shape;79;p3"/>
          <p:cNvSpPr txBox="1"/>
          <p:nvPr>
            <p:ph idx="1" type="body"/>
          </p:nvPr>
        </p:nvSpPr>
        <p:spPr>
          <a:xfrm>
            <a:off x="13309601" y="2673927"/>
            <a:ext cx="10621177" cy="9421092"/>
          </a:xfrm>
          <a:prstGeom prst="rect">
            <a:avLst/>
          </a:prstGeom>
          <a:noFill/>
          <a:ln>
            <a:noFill/>
          </a:ln>
        </p:spPr>
        <p:txBody>
          <a:bodyPr anchorCtr="0" anchor="t" bIns="50800" lIns="50800" spcFirstLastPara="1" rIns="50800" wrap="square" tIns="50800">
            <a:normAutofit/>
          </a:bodyPr>
          <a:lstStyle/>
          <a:p>
            <a:pPr indent="-558800" lvl="0" marL="558800" rtl="0" algn="l">
              <a:lnSpc>
                <a:spcPct val="100000"/>
              </a:lnSpc>
              <a:spcBef>
                <a:spcPts val="0"/>
              </a:spcBef>
              <a:spcAft>
                <a:spcPts val="0"/>
              </a:spcAft>
              <a:buSzPts val="4800"/>
              <a:buFont typeface="Helvetica Neue"/>
              <a:buChar char="•"/>
            </a:pPr>
            <a:r>
              <a:rPr b="1" lang="it-IT"/>
              <a:t>Scelta delle materie</a:t>
            </a:r>
            <a:endParaRPr b="1"/>
          </a:p>
          <a:p>
            <a:pPr indent="-558800" lvl="0" marL="558800" rtl="0" algn="l">
              <a:lnSpc>
                <a:spcPct val="100000"/>
              </a:lnSpc>
              <a:spcBef>
                <a:spcPts val="2400"/>
              </a:spcBef>
              <a:spcAft>
                <a:spcPts val="0"/>
              </a:spcAft>
              <a:buSzPts val="4800"/>
              <a:buFont typeface="Helvetica Neue"/>
              <a:buChar char="•"/>
            </a:pPr>
            <a:r>
              <a:rPr b="1" lang="it-IT"/>
              <a:t>Scelta dell’ambiente scolastico</a:t>
            </a:r>
            <a:endParaRPr/>
          </a:p>
          <a:p>
            <a:pPr indent="-558800" lvl="0" marL="558800" rtl="0" algn="l">
              <a:lnSpc>
                <a:spcPct val="100000"/>
              </a:lnSpc>
              <a:spcBef>
                <a:spcPts val="2400"/>
              </a:spcBef>
              <a:spcAft>
                <a:spcPts val="0"/>
              </a:spcAft>
              <a:buSzPts val="4800"/>
              <a:buFont typeface="Helvetica Neue"/>
              <a:buChar char="•"/>
            </a:pPr>
            <a:r>
              <a:rPr b="1" lang="it-IT"/>
              <a:t>A caccia di opportunità</a:t>
            </a:r>
            <a:endParaRPr/>
          </a:p>
          <a:p>
            <a:pPr indent="-558800" lvl="0" marL="558800" rtl="0" algn="l">
              <a:lnSpc>
                <a:spcPct val="100000"/>
              </a:lnSpc>
              <a:spcBef>
                <a:spcPts val="2400"/>
              </a:spcBef>
              <a:spcAft>
                <a:spcPts val="0"/>
              </a:spcAft>
              <a:buSzPts val="4800"/>
              <a:buFont typeface="Helvetica Neue"/>
              <a:buChar char="•"/>
            </a:pPr>
            <a:r>
              <a:rPr b="1" lang="it-IT"/>
              <a:t>È la scuola adatta a me?</a:t>
            </a:r>
            <a:endParaRPr b="1">
              <a:solidFill>
                <a:schemeClr val="dk1"/>
              </a:solidFill>
            </a:endParaRPr>
          </a:p>
          <a:p>
            <a:pPr indent="0" lvl="0" marL="0" rtl="0" algn="l">
              <a:lnSpc>
                <a:spcPct val="100000"/>
              </a:lnSpc>
              <a:spcBef>
                <a:spcPts val="2400"/>
              </a:spcBef>
              <a:spcAft>
                <a:spcPts val="0"/>
              </a:spcAft>
              <a:buSzPts val="4800"/>
              <a:buNone/>
            </a:pPr>
            <a:r>
              <a:t/>
            </a:r>
            <a:endParaRPr b="1">
              <a:solidFill>
                <a:schemeClr val="accent3"/>
              </a:solidFill>
            </a:endParaRPr>
          </a:p>
        </p:txBody>
      </p:sp>
    </p:spTree>
  </p:cSld>
  <p:clrMapOvr>
    <a:masterClrMapping/>
  </p:clrMapOvr>
  <mc:AlternateContent>
    <mc:Choice Requires="p14">
      <p:transition spd="slow" p14:dur="15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
                                        </p:tgtEl>
                                        <p:attrNameLst>
                                          <p:attrName>style.visibility</p:attrName>
                                        </p:attrNameLst>
                                      </p:cBhvr>
                                      <p:to>
                                        <p:strVal val="visible"/>
                                      </p:to>
                                    </p:set>
                                    <p:animEffect filter="fade" transition="in">
                                      <p:cBhvr>
                                        <p:cTn dur="500"/>
                                        <p:tgtEl>
                                          <p:spTgt spid="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
                                            <p:txEl>
                                              <p:pRg end="0" st="0"/>
                                            </p:txEl>
                                          </p:spTgt>
                                        </p:tgtEl>
                                        <p:attrNameLst>
                                          <p:attrName>style.visibility</p:attrName>
                                        </p:attrNameLst>
                                      </p:cBhvr>
                                      <p:to>
                                        <p:strVal val="visible"/>
                                      </p:to>
                                    </p:set>
                                    <p:animEffect filter="fade" transition="in">
                                      <p:cBhvr>
                                        <p:cTn dur="500"/>
                                        <p:tgtEl>
                                          <p:spTgt spid="7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
                                            <p:txEl>
                                              <p:pRg end="1" st="1"/>
                                            </p:txEl>
                                          </p:spTgt>
                                        </p:tgtEl>
                                        <p:attrNameLst>
                                          <p:attrName>style.visibility</p:attrName>
                                        </p:attrNameLst>
                                      </p:cBhvr>
                                      <p:to>
                                        <p:strVal val="visible"/>
                                      </p:to>
                                    </p:set>
                                    <p:animEffect filter="fade" transition="in">
                                      <p:cBhvr>
                                        <p:cTn dur="500"/>
                                        <p:tgtEl>
                                          <p:spTgt spid="7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
                                            <p:txEl>
                                              <p:pRg end="2" st="2"/>
                                            </p:txEl>
                                          </p:spTgt>
                                        </p:tgtEl>
                                        <p:attrNameLst>
                                          <p:attrName>style.visibility</p:attrName>
                                        </p:attrNameLst>
                                      </p:cBhvr>
                                      <p:to>
                                        <p:strVal val="visible"/>
                                      </p:to>
                                    </p:set>
                                    <p:animEffect filter="fade" transition="in">
                                      <p:cBhvr>
                                        <p:cTn dur="500"/>
                                        <p:tgtEl>
                                          <p:spTgt spid="7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
                                            <p:txEl>
                                              <p:pRg end="3" st="3"/>
                                            </p:txEl>
                                          </p:spTgt>
                                        </p:tgtEl>
                                        <p:attrNameLst>
                                          <p:attrName>style.visibility</p:attrName>
                                        </p:attrNameLst>
                                      </p:cBhvr>
                                      <p:to>
                                        <p:strVal val="visible"/>
                                      </p:to>
                                    </p:set>
                                    <p:animEffect filter="fade" transition="in">
                                      <p:cBhvr>
                                        <p:cTn dur="500"/>
                                        <p:tgtEl>
                                          <p:spTgt spid="7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
                                            <p:txEl>
                                              <p:pRg end="4" st="4"/>
                                            </p:txEl>
                                          </p:spTgt>
                                        </p:tgtEl>
                                        <p:attrNameLst>
                                          <p:attrName>style.visibility</p:attrName>
                                        </p:attrNameLst>
                                      </p:cBhvr>
                                      <p:to>
                                        <p:strVal val="visible"/>
                                      </p:to>
                                    </p:set>
                                    <p:animEffect filter="fade" transition="in">
                                      <p:cBhvr>
                                        <p:cTn dur="500"/>
                                        <p:tgtEl>
                                          <p:spTgt spid="77">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
                                            <p:txEl>
                                              <p:pRg end="5" st="5"/>
                                            </p:txEl>
                                          </p:spTgt>
                                        </p:tgtEl>
                                        <p:attrNameLst>
                                          <p:attrName>style.visibility</p:attrName>
                                        </p:attrNameLst>
                                      </p:cBhvr>
                                      <p:to>
                                        <p:strVal val="visible"/>
                                      </p:to>
                                    </p:set>
                                    <p:animEffect filter="fade" transition="in">
                                      <p:cBhvr>
                                        <p:cTn dur="500"/>
                                        <p:tgtEl>
                                          <p:spTgt spid="77">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
                                            <p:txEl>
                                              <p:pRg end="6" st="6"/>
                                            </p:txEl>
                                          </p:spTgt>
                                        </p:tgtEl>
                                        <p:attrNameLst>
                                          <p:attrName>style.visibility</p:attrName>
                                        </p:attrNameLst>
                                      </p:cBhvr>
                                      <p:to>
                                        <p:strVal val="visible"/>
                                      </p:to>
                                    </p:set>
                                    <p:animEffect filter="fade" transition="in">
                                      <p:cBhvr>
                                        <p:cTn dur="500"/>
                                        <p:tgtEl>
                                          <p:spTgt spid="77">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
                                        </p:tgtEl>
                                        <p:attrNameLst>
                                          <p:attrName>style.visibility</p:attrName>
                                        </p:attrNameLst>
                                      </p:cBhvr>
                                      <p:to>
                                        <p:strVal val="visible"/>
                                      </p:to>
                                    </p:set>
                                    <p:animEffect filter="fade" transition="in">
                                      <p:cBhvr>
                                        <p:cTn dur="500"/>
                                        <p:tgtEl>
                                          <p:spTgt spid="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
                                            <p:txEl>
                                              <p:pRg end="0" st="0"/>
                                            </p:txEl>
                                          </p:spTgt>
                                        </p:tgtEl>
                                        <p:attrNameLst>
                                          <p:attrName>style.visibility</p:attrName>
                                        </p:attrNameLst>
                                      </p:cBhvr>
                                      <p:to>
                                        <p:strVal val="visible"/>
                                      </p:to>
                                    </p:set>
                                    <p:animEffect filter="fade" transition="in">
                                      <p:cBhvr>
                                        <p:cTn dur="500"/>
                                        <p:tgtEl>
                                          <p:spTgt spid="7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
                                            <p:txEl>
                                              <p:pRg end="1" st="1"/>
                                            </p:txEl>
                                          </p:spTgt>
                                        </p:tgtEl>
                                        <p:attrNameLst>
                                          <p:attrName>style.visibility</p:attrName>
                                        </p:attrNameLst>
                                      </p:cBhvr>
                                      <p:to>
                                        <p:strVal val="visible"/>
                                      </p:to>
                                    </p:set>
                                    <p:animEffect filter="fade" transition="in">
                                      <p:cBhvr>
                                        <p:cTn dur="500"/>
                                        <p:tgtEl>
                                          <p:spTgt spid="7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
                                            <p:txEl>
                                              <p:pRg end="2" st="2"/>
                                            </p:txEl>
                                          </p:spTgt>
                                        </p:tgtEl>
                                        <p:attrNameLst>
                                          <p:attrName>style.visibility</p:attrName>
                                        </p:attrNameLst>
                                      </p:cBhvr>
                                      <p:to>
                                        <p:strVal val="visible"/>
                                      </p:to>
                                    </p:set>
                                    <p:animEffect filter="fade" transition="in">
                                      <p:cBhvr>
                                        <p:cTn dur="500"/>
                                        <p:tgtEl>
                                          <p:spTgt spid="7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
                                            <p:txEl>
                                              <p:pRg end="3" st="3"/>
                                            </p:txEl>
                                          </p:spTgt>
                                        </p:tgtEl>
                                        <p:attrNameLst>
                                          <p:attrName>style.visibility</p:attrName>
                                        </p:attrNameLst>
                                      </p:cBhvr>
                                      <p:to>
                                        <p:strVal val="visible"/>
                                      </p:to>
                                    </p:set>
                                    <p:animEffect filter="fade" transition="in">
                                      <p:cBhvr>
                                        <p:cTn dur="500"/>
                                        <p:tgtEl>
                                          <p:spTgt spid="7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
                                            <p:txEl>
                                              <p:pRg end="4" st="4"/>
                                            </p:txEl>
                                          </p:spTgt>
                                        </p:tgtEl>
                                        <p:attrNameLst>
                                          <p:attrName>style.visibility</p:attrName>
                                        </p:attrNameLst>
                                      </p:cBhvr>
                                      <p:to>
                                        <p:strVal val="visible"/>
                                      </p:to>
                                    </p:set>
                                    <p:animEffect filter="fade" transition="in">
                                      <p:cBhvr>
                                        <p:cTn dur="500"/>
                                        <p:tgtEl>
                                          <p:spTgt spid="79">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28"/>
          <p:cNvSpPr txBox="1"/>
          <p:nvPr>
            <p:ph type="title"/>
          </p:nvPr>
        </p:nvSpPr>
        <p:spPr>
          <a:xfrm>
            <a:off x="1422400" y="226137"/>
            <a:ext cx="20148063" cy="1611924"/>
          </a:xfrm>
          <a:prstGeom prst="rect">
            <a:avLst/>
          </a:prstGeom>
          <a:noFill/>
          <a:ln>
            <a:noFill/>
          </a:ln>
        </p:spPr>
        <p:txBody>
          <a:bodyPr anchorCtr="0" anchor="b" bIns="50800" lIns="50800" spcFirstLastPara="1" rIns="50800" wrap="square" tIns="50800">
            <a:normAutofit fontScale="90000"/>
          </a:bodyPr>
          <a:lstStyle/>
          <a:p>
            <a:pPr indent="0" lvl="0" marL="0" rtl="0" algn="l">
              <a:lnSpc>
                <a:spcPct val="80000"/>
              </a:lnSpc>
              <a:spcBef>
                <a:spcPts val="0"/>
              </a:spcBef>
              <a:spcAft>
                <a:spcPts val="0"/>
              </a:spcAft>
              <a:buClr>
                <a:srgbClr val="9F1608"/>
              </a:buClr>
              <a:buSzPct val="123451"/>
              <a:buFont typeface="Helvetica Neue"/>
              <a:buNone/>
            </a:pPr>
            <a:r>
              <a:rPr b="1" i="0" lang="it-IT" sz="6600" u="sng" cap="none" strike="noStrike">
                <a:solidFill>
                  <a:srgbClr val="9F1608"/>
                </a:solidFill>
                <a:latin typeface="Helvetica Neue"/>
                <a:ea typeface="Helvetica Neue"/>
                <a:cs typeface="Helvetica Neue"/>
                <a:sym typeface="Helvetica Neue"/>
              </a:rPr>
              <a:t>MATERIE INDIRIZZO GRAFICA E COMUNICAZIONE</a:t>
            </a:r>
            <a:endParaRPr b="1" i="0" sz="6600" u="sng" cap="none" strike="noStrike">
              <a:solidFill>
                <a:srgbClr val="9F1608"/>
              </a:solidFill>
              <a:latin typeface="Helvetica Neue"/>
              <a:ea typeface="Helvetica Neue"/>
              <a:cs typeface="Helvetica Neue"/>
              <a:sym typeface="Helvetica Neue"/>
            </a:endParaRPr>
          </a:p>
        </p:txBody>
      </p:sp>
      <p:grpSp>
        <p:nvGrpSpPr>
          <p:cNvPr id="190" name="Google Shape;190;p28"/>
          <p:cNvGrpSpPr/>
          <p:nvPr/>
        </p:nvGrpSpPr>
        <p:grpSpPr>
          <a:xfrm>
            <a:off x="22414523" y="389322"/>
            <a:ext cx="1742845" cy="1941954"/>
            <a:chOff x="0" y="0"/>
            <a:chExt cx="1524000" cy="1524000"/>
          </a:xfrm>
        </p:grpSpPr>
        <p:sp>
          <p:nvSpPr>
            <p:cNvPr id="191" name="Google Shape;191;p28"/>
            <p:cNvSpPr/>
            <p:nvPr/>
          </p:nvSpPr>
          <p:spPr>
            <a:xfrm>
              <a:off x="0" y="0"/>
              <a:ext cx="1524000" cy="1524000"/>
            </a:xfrm>
            <a:prstGeom prst="roundRect">
              <a:avLst>
                <a:gd fmla="val 15000" name="adj"/>
              </a:avLst>
            </a:prstGeom>
            <a:gradFill>
              <a:gsLst>
                <a:gs pos="0">
                  <a:srgbClr val="20C4F8"/>
                </a:gs>
                <a:gs pos="100000">
                  <a:srgbClr val="F10A0A"/>
                </a:gs>
              </a:gsLst>
              <a:lin ang="5400000" scaled="0"/>
            </a:gradFill>
            <a:ln>
              <a:noFill/>
            </a:ln>
            <a:effectLst>
              <a:outerShdw blurRad="63500" rotWithShape="0" dir="5400000" dist="25400">
                <a:srgbClr val="000000">
                  <a:alpha val="48235"/>
                </a:srgbClr>
              </a:outerShdw>
            </a:effectLst>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000000"/>
                </a:solidFill>
                <a:latin typeface="Helvetica Neue"/>
                <a:ea typeface="Helvetica Neue"/>
                <a:cs typeface="Helvetica Neue"/>
                <a:sym typeface="Helvetica Neue"/>
              </a:endParaRPr>
            </a:p>
          </p:txBody>
        </p:sp>
        <p:pic>
          <p:nvPicPr>
            <p:cNvPr descr="Immagine" id="192" name="Google Shape;192;p28"/>
            <p:cNvPicPr preferRelativeResize="0"/>
            <p:nvPr/>
          </p:nvPicPr>
          <p:blipFill rotWithShape="1">
            <a:blip r:embed="rId3">
              <a:alphaModFix/>
            </a:blip>
            <a:srcRect b="0" l="0" r="0" t="0"/>
            <a:stretch/>
          </p:blipFill>
          <p:spPr>
            <a:xfrm>
              <a:off x="234581" y="391921"/>
              <a:ext cx="1054839" cy="740159"/>
            </a:xfrm>
            <a:prstGeom prst="rect">
              <a:avLst/>
            </a:prstGeom>
            <a:noFill/>
            <a:ln>
              <a:noFill/>
            </a:ln>
          </p:spPr>
        </p:pic>
      </p:grpSp>
      <p:graphicFrame>
        <p:nvGraphicFramePr>
          <p:cNvPr id="193" name="Google Shape;193;p28"/>
          <p:cNvGraphicFramePr/>
          <p:nvPr/>
        </p:nvGraphicFramePr>
        <p:xfrm>
          <a:off x="1422398" y="2692400"/>
          <a:ext cx="3000000" cy="3000000"/>
        </p:xfrm>
        <a:graphic>
          <a:graphicData uri="http://schemas.openxmlformats.org/drawingml/2006/table">
            <a:tbl>
              <a:tblPr bandRow="1" firstRow="1">
                <a:noFill/>
                <a:tableStyleId>{66ED1E67-F229-4104-A383-23FB0E389CB6}</a:tableStyleId>
              </a:tblPr>
              <a:tblGrid>
                <a:gridCol w="12546800"/>
                <a:gridCol w="2301625"/>
                <a:gridCol w="2148175"/>
                <a:gridCol w="3151450"/>
              </a:tblGrid>
              <a:tr h="2201500">
                <a:tc>
                  <a:txBody>
                    <a:bodyPr/>
                    <a:lstStyle/>
                    <a:p>
                      <a:pPr indent="0" lvl="0" marL="0" marR="0" rtl="0" algn="l">
                        <a:lnSpc>
                          <a:spcPct val="100000"/>
                        </a:lnSpc>
                        <a:spcBef>
                          <a:spcPts val="0"/>
                        </a:spcBef>
                        <a:spcAft>
                          <a:spcPts val="0"/>
                        </a:spcAft>
                        <a:buClr>
                          <a:schemeClr val="dk1"/>
                        </a:buClr>
                        <a:buSzPts val="6000"/>
                        <a:buFont typeface="Arial"/>
                        <a:buNone/>
                      </a:pPr>
                      <a:r>
                        <a:rPr lang="it-IT" sz="6000" u="none" cap="none" strike="noStrike">
                          <a:latin typeface="Arial"/>
                          <a:ea typeface="Arial"/>
                          <a:cs typeface="Arial"/>
                          <a:sym typeface="Arial"/>
                        </a:rPr>
                        <a:t>DISCIPLINE</a:t>
                      </a:r>
                      <a:endParaRPr sz="1400" u="none" cap="none" strike="noStrike"/>
                    </a:p>
                    <a:p>
                      <a:pPr indent="0" lvl="0" marL="0" marR="0" rtl="0" algn="ctr">
                        <a:lnSpc>
                          <a:spcPct val="100000"/>
                        </a:lnSpc>
                        <a:spcBef>
                          <a:spcPts val="0"/>
                        </a:spcBef>
                        <a:spcAft>
                          <a:spcPts val="0"/>
                        </a:spcAft>
                        <a:buClr>
                          <a:schemeClr val="dk1"/>
                        </a:buClr>
                        <a:buSzPts val="2200"/>
                        <a:buFont typeface="Helvetica Neue"/>
                        <a:buNone/>
                      </a:pPr>
                      <a:r>
                        <a:t/>
                      </a:r>
                      <a:endParaRPr sz="2200" u="none" cap="none" strike="noStrike">
                        <a:latin typeface="Arial"/>
                        <a:ea typeface="Arial"/>
                        <a:cs typeface="Arial"/>
                        <a:sym typeface="Arial"/>
                      </a:endParaRPr>
                    </a:p>
                  </a:txBody>
                  <a:tcPr marT="45725" marB="45725" marR="91450" marL="91450" anchor="ctr"/>
                </a:tc>
                <a:tc gridSpan="2">
                  <a:txBody>
                    <a:bodyPr/>
                    <a:lstStyle/>
                    <a:p>
                      <a:pPr indent="0" lvl="0" marL="0" marR="0" rtl="0" algn="ctr">
                        <a:lnSpc>
                          <a:spcPct val="100000"/>
                        </a:lnSpc>
                        <a:spcBef>
                          <a:spcPts val="0"/>
                        </a:spcBef>
                        <a:spcAft>
                          <a:spcPts val="0"/>
                        </a:spcAft>
                        <a:buClr>
                          <a:schemeClr val="dk1"/>
                        </a:buClr>
                        <a:buSzPts val="4400"/>
                        <a:buFont typeface="Arial"/>
                        <a:buNone/>
                      </a:pPr>
                      <a:r>
                        <a:rPr lang="it-IT" sz="4400" u="none" cap="none" strike="noStrike">
                          <a:latin typeface="Arial"/>
                          <a:ea typeface="Arial"/>
                          <a:cs typeface="Arial"/>
                          <a:sym typeface="Arial"/>
                        </a:rPr>
                        <a:t>2° BIENNIO</a:t>
                      </a:r>
                      <a:endParaRPr sz="1400" u="none" cap="none" strike="noStrike"/>
                    </a:p>
                  </a:txBody>
                  <a:tcPr marT="45725" marB="45725" marR="91450" marL="91450" anchor="ctr"/>
                </a:tc>
                <a:tc hMerge="1"/>
                <a:tc>
                  <a:txBody>
                    <a:bodyPr/>
                    <a:lstStyle/>
                    <a:p>
                      <a:pPr indent="0" lvl="0" marL="0" marR="0" rtl="0" algn="ctr">
                        <a:lnSpc>
                          <a:spcPct val="100000"/>
                        </a:lnSpc>
                        <a:spcBef>
                          <a:spcPts val="0"/>
                        </a:spcBef>
                        <a:spcAft>
                          <a:spcPts val="0"/>
                        </a:spcAft>
                        <a:buClr>
                          <a:srgbClr val="C00000"/>
                        </a:buClr>
                        <a:buSzPts val="4400"/>
                        <a:buFont typeface="Arial"/>
                        <a:buNone/>
                      </a:pPr>
                      <a:r>
                        <a:rPr lang="it-IT" sz="4400" u="none" cap="none" strike="noStrike">
                          <a:solidFill>
                            <a:srgbClr val="C00000"/>
                          </a:solidFill>
                          <a:latin typeface="Arial"/>
                          <a:ea typeface="Arial"/>
                          <a:cs typeface="Arial"/>
                          <a:sym typeface="Arial"/>
                        </a:rPr>
                        <a:t>V ANNO</a:t>
                      </a:r>
                      <a:endParaRPr sz="1400" u="none" cap="none" strike="noStrike"/>
                    </a:p>
                  </a:txBody>
                  <a:tcPr marT="45725" marB="45725" marR="91450" marL="91450" anchor="ctr"/>
                </a:tc>
              </a:tr>
              <a:tr h="1232850">
                <a:tc>
                  <a:txBody>
                    <a:bodyPr/>
                    <a:lstStyle/>
                    <a:p>
                      <a:pPr indent="0" lvl="0" marL="0" marR="0" rtl="0" algn="l">
                        <a:lnSpc>
                          <a:spcPct val="100000"/>
                        </a:lnSpc>
                        <a:spcBef>
                          <a:spcPts val="0"/>
                        </a:spcBef>
                        <a:spcAft>
                          <a:spcPts val="0"/>
                        </a:spcAft>
                        <a:buClr>
                          <a:schemeClr val="dk1"/>
                        </a:buClr>
                        <a:buSzPts val="2200"/>
                        <a:buFont typeface="Helvetica Neue"/>
                        <a:buNone/>
                      </a:pPr>
                      <a:r>
                        <a:t/>
                      </a:r>
                      <a:endParaRPr sz="2200" u="none" cap="none" strike="noStrike">
                        <a:latin typeface="Arial"/>
                        <a:ea typeface="Arial"/>
                        <a:cs typeface="Arial"/>
                        <a:sym typeface="Arial"/>
                      </a:endParaRPr>
                    </a:p>
                  </a:txBody>
                  <a:tcPr marT="45725" marB="45725" marR="91450" marL="91450" anchor="ctr"/>
                </a:tc>
                <a:tc>
                  <a:txBody>
                    <a:bodyPr/>
                    <a:lstStyle/>
                    <a:p>
                      <a:pPr indent="0" lvl="0" marL="0" marR="0" rtl="0" algn="ctr">
                        <a:lnSpc>
                          <a:spcPct val="100000"/>
                        </a:lnSpc>
                        <a:spcBef>
                          <a:spcPts val="0"/>
                        </a:spcBef>
                        <a:spcAft>
                          <a:spcPts val="0"/>
                        </a:spcAft>
                        <a:buClr>
                          <a:srgbClr val="C00000"/>
                        </a:buClr>
                        <a:buSzPts val="4400"/>
                        <a:buFont typeface="Arial"/>
                        <a:buNone/>
                      </a:pPr>
                      <a:r>
                        <a:rPr b="1" lang="it-IT" sz="4400" u="none" cap="none" strike="noStrike">
                          <a:solidFill>
                            <a:srgbClr val="C00000"/>
                          </a:solidFill>
                          <a:latin typeface="Arial"/>
                          <a:ea typeface="Arial"/>
                          <a:cs typeface="Arial"/>
                          <a:sym typeface="Arial"/>
                        </a:rPr>
                        <a:t>III</a:t>
                      </a:r>
                      <a:endParaRPr sz="14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C00000"/>
                        </a:buClr>
                        <a:buSzPts val="4400"/>
                        <a:buFont typeface="Arial"/>
                        <a:buNone/>
                      </a:pPr>
                      <a:r>
                        <a:rPr b="1" lang="it-IT" sz="4400" u="none" cap="none" strike="noStrike">
                          <a:solidFill>
                            <a:srgbClr val="C00000"/>
                          </a:solidFill>
                          <a:latin typeface="Arial"/>
                          <a:ea typeface="Arial"/>
                          <a:cs typeface="Arial"/>
                          <a:sym typeface="Arial"/>
                        </a:rPr>
                        <a:t>IV</a:t>
                      </a:r>
                      <a:endParaRPr sz="1400" u="none" cap="none" strike="noStrike"/>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2200"/>
                        <a:buFont typeface="Helvetica Neue"/>
                        <a:buNone/>
                      </a:pPr>
                      <a:r>
                        <a:t/>
                      </a:r>
                      <a:endParaRPr sz="2200" u="none" cap="none" strike="noStrike">
                        <a:latin typeface="Arial"/>
                        <a:ea typeface="Arial"/>
                        <a:cs typeface="Arial"/>
                        <a:sym typeface="Arial"/>
                      </a:endParaRPr>
                    </a:p>
                  </a:txBody>
                  <a:tcPr marT="45725" marB="45725" marR="91450" marL="91450" anchor="ctr"/>
                </a:tc>
              </a:tr>
              <a:tr h="1352800">
                <a:tc>
                  <a:txBody>
                    <a:bodyPr/>
                    <a:lstStyle/>
                    <a:p>
                      <a:pPr indent="0" lvl="0" marL="0" marR="0" rtl="0" algn="l">
                        <a:lnSpc>
                          <a:spcPct val="100000"/>
                        </a:lnSpc>
                        <a:spcBef>
                          <a:spcPts val="0"/>
                        </a:spcBef>
                        <a:spcAft>
                          <a:spcPts val="0"/>
                        </a:spcAft>
                        <a:buClr>
                          <a:schemeClr val="dk1"/>
                        </a:buClr>
                        <a:buSzPts val="4000"/>
                        <a:buFont typeface="Arial"/>
                        <a:buNone/>
                      </a:pPr>
                      <a:r>
                        <a:rPr b="0" i="0" lang="it-IT" sz="4000" u="none" cap="none" strike="noStrike">
                          <a:solidFill>
                            <a:schemeClr val="dk1"/>
                          </a:solidFill>
                          <a:latin typeface="Arial"/>
                          <a:ea typeface="Arial"/>
                          <a:cs typeface="Arial"/>
                          <a:sym typeface="Arial"/>
                        </a:rPr>
                        <a:t>Teorie della comunicazione</a:t>
                      </a:r>
                      <a:endParaRPr sz="4000" u="none" cap="none" strike="noStrike">
                        <a:latin typeface="Arial"/>
                        <a:ea typeface="Arial"/>
                        <a:cs typeface="Arial"/>
                        <a:sym typeface="Arial"/>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4400"/>
                        <a:buFont typeface="Arial"/>
                        <a:buNone/>
                      </a:pPr>
                      <a:r>
                        <a:rPr lang="it-IT" sz="4400" u="none" cap="none" strike="noStrike">
                          <a:solidFill>
                            <a:schemeClr val="dk1"/>
                          </a:solidFill>
                          <a:latin typeface="Arial"/>
                          <a:ea typeface="Arial"/>
                          <a:cs typeface="Arial"/>
                          <a:sym typeface="Arial"/>
                        </a:rPr>
                        <a:t>2</a:t>
                      </a:r>
                      <a:endParaRPr sz="1400" u="none" cap="none" strike="noStrike"/>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4400"/>
                        <a:buFont typeface="Arial"/>
                        <a:buNone/>
                      </a:pPr>
                      <a:r>
                        <a:rPr lang="it-IT" sz="4400" u="none" cap="none" strike="noStrike">
                          <a:solidFill>
                            <a:schemeClr val="dk1"/>
                          </a:solidFill>
                          <a:latin typeface="Arial"/>
                          <a:ea typeface="Arial"/>
                          <a:cs typeface="Arial"/>
                          <a:sym typeface="Arial"/>
                        </a:rPr>
                        <a:t>3</a:t>
                      </a:r>
                      <a:endParaRPr sz="1400" u="none" cap="none" strike="noStrike"/>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4400"/>
                        <a:buFont typeface="Arial"/>
                        <a:buNone/>
                      </a:pPr>
                      <a:r>
                        <a:rPr lang="it-IT" sz="4400" u="none" cap="none" strike="noStrike">
                          <a:solidFill>
                            <a:schemeClr val="dk1"/>
                          </a:solidFill>
                          <a:latin typeface="Arial"/>
                          <a:ea typeface="Arial"/>
                          <a:cs typeface="Arial"/>
                          <a:sym typeface="Arial"/>
                        </a:rPr>
                        <a:t>-</a:t>
                      </a:r>
                      <a:endParaRPr sz="4400" u="none" cap="none" strike="noStrike">
                        <a:solidFill>
                          <a:schemeClr val="dk1"/>
                        </a:solidFill>
                        <a:latin typeface="Arial"/>
                        <a:ea typeface="Arial"/>
                        <a:cs typeface="Arial"/>
                        <a:sym typeface="Arial"/>
                      </a:endParaRPr>
                    </a:p>
                  </a:txBody>
                  <a:tcPr marT="45725" marB="45725" marR="91450" marL="91450" anchor="ctr"/>
                </a:tc>
              </a:tr>
              <a:tr h="1232850">
                <a:tc>
                  <a:txBody>
                    <a:bodyPr/>
                    <a:lstStyle/>
                    <a:p>
                      <a:pPr indent="0" lvl="0" marL="0" marR="0" rtl="0" algn="l">
                        <a:lnSpc>
                          <a:spcPct val="100000"/>
                        </a:lnSpc>
                        <a:spcBef>
                          <a:spcPts val="0"/>
                        </a:spcBef>
                        <a:spcAft>
                          <a:spcPts val="0"/>
                        </a:spcAft>
                        <a:buClr>
                          <a:schemeClr val="dk1"/>
                        </a:buClr>
                        <a:buSzPts val="4000"/>
                        <a:buFont typeface="Arial"/>
                        <a:buNone/>
                      </a:pPr>
                      <a:r>
                        <a:rPr b="0" i="0" lang="it-IT" sz="4000" u="none" cap="none" strike="noStrike">
                          <a:solidFill>
                            <a:schemeClr val="dk1"/>
                          </a:solidFill>
                          <a:latin typeface="Arial"/>
                          <a:ea typeface="Arial"/>
                          <a:cs typeface="Arial"/>
                          <a:sym typeface="Arial"/>
                        </a:rPr>
                        <a:t>Progettazione multimediale</a:t>
                      </a:r>
                      <a:endParaRPr sz="4000" u="none" cap="none" strike="noStrike">
                        <a:latin typeface="Arial"/>
                        <a:ea typeface="Arial"/>
                        <a:cs typeface="Arial"/>
                        <a:sym typeface="Arial"/>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4400"/>
                        <a:buFont typeface="Arial"/>
                        <a:buNone/>
                      </a:pPr>
                      <a:r>
                        <a:rPr lang="it-IT" sz="4400" u="none" cap="none" strike="noStrike">
                          <a:solidFill>
                            <a:schemeClr val="dk1"/>
                          </a:solidFill>
                          <a:latin typeface="Arial"/>
                          <a:ea typeface="Arial"/>
                          <a:cs typeface="Arial"/>
                          <a:sym typeface="Arial"/>
                        </a:rPr>
                        <a:t>4 (2)</a:t>
                      </a:r>
                      <a:endParaRPr sz="4400" u="none" cap="none" strike="noStrike">
                        <a:solidFill>
                          <a:schemeClr val="dk1"/>
                        </a:solidFill>
                        <a:latin typeface="Arial"/>
                        <a:ea typeface="Arial"/>
                        <a:cs typeface="Arial"/>
                        <a:sym typeface="Arial"/>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4400"/>
                        <a:buFont typeface="Arial"/>
                        <a:buNone/>
                      </a:pPr>
                      <a:r>
                        <a:rPr lang="it-IT" sz="4400" u="none" cap="none" strike="noStrike">
                          <a:solidFill>
                            <a:schemeClr val="dk1"/>
                          </a:solidFill>
                          <a:latin typeface="Arial"/>
                          <a:ea typeface="Arial"/>
                          <a:cs typeface="Arial"/>
                          <a:sym typeface="Arial"/>
                        </a:rPr>
                        <a:t>3</a:t>
                      </a:r>
                      <a:endParaRPr sz="4400" u="none" cap="none" strike="noStrike">
                        <a:solidFill>
                          <a:schemeClr val="dk1"/>
                        </a:solidFill>
                        <a:latin typeface="Arial"/>
                        <a:ea typeface="Arial"/>
                        <a:cs typeface="Arial"/>
                        <a:sym typeface="Arial"/>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4400"/>
                        <a:buFont typeface="Arial"/>
                        <a:buNone/>
                      </a:pPr>
                      <a:r>
                        <a:rPr lang="it-IT" sz="4400" u="none" cap="none" strike="noStrike">
                          <a:solidFill>
                            <a:schemeClr val="dk1"/>
                          </a:solidFill>
                          <a:latin typeface="Arial"/>
                          <a:ea typeface="Arial"/>
                          <a:cs typeface="Arial"/>
                          <a:sym typeface="Arial"/>
                        </a:rPr>
                        <a:t>4</a:t>
                      </a:r>
                      <a:endParaRPr sz="4400" u="none" cap="none" strike="noStrike">
                        <a:solidFill>
                          <a:schemeClr val="dk1"/>
                        </a:solidFill>
                        <a:latin typeface="Arial"/>
                        <a:ea typeface="Arial"/>
                        <a:cs typeface="Arial"/>
                        <a:sym typeface="Arial"/>
                      </a:endParaRPr>
                    </a:p>
                  </a:txBody>
                  <a:tcPr marT="45725" marB="45725" marR="91450" marL="91450" anchor="ctr"/>
                </a:tc>
              </a:tr>
              <a:tr h="1232850">
                <a:tc>
                  <a:txBody>
                    <a:bodyPr/>
                    <a:lstStyle/>
                    <a:p>
                      <a:pPr indent="0" lvl="0" marL="0" marR="0" rtl="0" algn="l">
                        <a:lnSpc>
                          <a:spcPct val="100000"/>
                        </a:lnSpc>
                        <a:spcBef>
                          <a:spcPts val="0"/>
                        </a:spcBef>
                        <a:spcAft>
                          <a:spcPts val="0"/>
                        </a:spcAft>
                        <a:buClr>
                          <a:schemeClr val="dk1"/>
                        </a:buClr>
                        <a:buSzPts val="4000"/>
                        <a:buFont typeface="Arial"/>
                        <a:buNone/>
                      </a:pPr>
                      <a:r>
                        <a:rPr b="0" i="0" lang="it-IT" sz="4000" u="none" cap="none" strike="noStrike">
                          <a:solidFill>
                            <a:schemeClr val="dk1"/>
                          </a:solidFill>
                          <a:latin typeface="Arial"/>
                          <a:ea typeface="Arial"/>
                          <a:cs typeface="Arial"/>
                          <a:sym typeface="Arial"/>
                        </a:rPr>
                        <a:t>Tecnologie dei processi di produzione</a:t>
                      </a:r>
                      <a:endParaRPr sz="4000" u="none" cap="none" strike="noStrike">
                        <a:latin typeface="Arial"/>
                        <a:ea typeface="Arial"/>
                        <a:cs typeface="Arial"/>
                        <a:sym typeface="Arial"/>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4400"/>
                        <a:buFont typeface="Arial"/>
                        <a:buNone/>
                      </a:pPr>
                      <a:r>
                        <a:rPr lang="it-IT" sz="4400" u="none" cap="none" strike="noStrike">
                          <a:solidFill>
                            <a:schemeClr val="dk1"/>
                          </a:solidFill>
                          <a:latin typeface="Arial"/>
                          <a:ea typeface="Arial"/>
                          <a:cs typeface="Arial"/>
                          <a:sym typeface="Arial"/>
                        </a:rPr>
                        <a:t>4</a:t>
                      </a:r>
                      <a:endParaRPr sz="4400" u="none" cap="none" strike="noStrike">
                        <a:solidFill>
                          <a:schemeClr val="dk1"/>
                        </a:solidFill>
                        <a:latin typeface="Arial"/>
                        <a:ea typeface="Arial"/>
                        <a:cs typeface="Arial"/>
                        <a:sym typeface="Arial"/>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4400"/>
                        <a:buFont typeface="Arial"/>
                        <a:buNone/>
                      </a:pPr>
                      <a:r>
                        <a:rPr lang="it-IT" sz="4400" u="none" cap="none" strike="noStrike">
                          <a:solidFill>
                            <a:schemeClr val="dk1"/>
                          </a:solidFill>
                          <a:latin typeface="Arial"/>
                          <a:ea typeface="Arial"/>
                          <a:cs typeface="Arial"/>
                          <a:sym typeface="Arial"/>
                        </a:rPr>
                        <a:t>4</a:t>
                      </a:r>
                      <a:endParaRPr sz="4400" u="none" cap="none" strike="noStrike">
                        <a:solidFill>
                          <a:schemeClr val="dk1"/>
                        </a:solidFill>
                        <a:latin typeface="Arial"/>
                        <a:ea typeface="Arial"/>
                        <a:cs typeface="Arial"/>
                        <a:sym typeface="Arial"/>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4400"/>
                        <a:buFont typeface="Arial"/>
                        <a:buNone/>
                      </a:pPr>
                      <a:r>
                        <a:rPr lang="it-IT" sz="4400" u="none" cap="none" strike="noStrike">
                          <a:solidFill>
                            <a:schemeClr val="dk1"/>
                          </a:solidFill>
                          <a:latin typeface="Arial"/>
                          <a:ea typeface="Arial"/>
                          <a:cs typeface="Arial"/>
                          <a:sym typeface="Arial"/>
                        </a:rPr>
                        <a:t>3</a:t>
                      </a:r>
                      <a:endParaRPr sz="1400" u="none" cap="none" strike="noStrike"/>
                    </a:p>
                  </a:txBody>
                  <a:tcPr marT="45725" marB="45725" marR="91450" marL="91450" anchor="ctr"/>
                </a:tc>
              </a:tr>
              <a:tr h="1232850">
                <a:tc>
                  <a:txBody>
                    <a:bodyPr/>
                    <a:lstStyle/>
                    <a:p>
                      <a:pPr indent="0" lvl="0" marL="0" marR="0" rtl="0" algn="l">
                        <a:lnSpc>
                          <a:spcPct val="100000"/>
                        </a:lnSpc>
                        <a:spcBef>
                          <a:spcPts val="0"/>
                        </a:spcBef>
                        <a:spcAft>
                          <a:spcPts val="0"/>
                        </a:spcAft>
                        <a:buClr>
                          <a:schemeClr val="dk1"/>
                        </a:buClr>
                        <a:buSzPts val="4000"/>
                        <a:buFont typeface="Arial"/>
                        <a:buNone/>
                      </a:pPr>
                      <a:r>
                        <a:rPr b="0" i="0" lang="it-IT" sz="4000" u="none" cap="none" strike="noStrike">
                          <a:solidFill>
                            <a:schemeClr val="dk1"/>
                          </a:solidFill>
                          <a:latin typeface="Arial"/>
                          <a:ea typeface="Arial"/>
                          <a:cs typeface="Arial"/>
                          <a:sym typeface="Arial"/>
                        </a:rPr>
                        <a:t>Organizzazione e gestione dei processi produttivi</a:t>
                      </a:r>
                      <a:endParaRPr sz="4000" u="none" cap="none" strike="noStrike">
                        <a:latin typeface="Arial"/>
                        <a:ea typeface="Arial"/>
                        <a:cs typeface="Arial"/>
                        <a:sym typeface="Arial"/>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4400"/>
                        <a:buFont typeface="Arial"/>
                        <a:buNone/>
                      </a:pPr>
                      <a:r>
                        <a:rPr lang="it-IT" sz="4400" u="none" cap="none" strike="noStrike">
                          <a:solidFill>
                            <a:schemeClr val="dk1"/>
                          </a:solidFill>
                          <a:latin typeface="Arial"/>
                          <a:ea typeface="Arial"/>
                          <a:cs typeface="Arial"/>
                          <a:sym typeface="Arial"/>
                        </a:rPr>
                        <a:t>-</a:t>
                      </a:r>
                      <a:endParaRPr sz="1400" u="none" cap="none" strike="noStrike"/>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4400"/>
                        <a:buFont typeface="Arial"/>
                        <a:buNone/>
                      </a:pPr>
                      <a:r>
                        <a:rPr lang="it-IT" sz="4400" u="none" cap="none" strike="noStrike">
                          <a:solidFill>
                            <a:schemeClr val="dk1"/>
                          </a:solidFill>
                          <a:latin typeface="Arial"/>
                          <a:ea typeface="Arial"/>
                          <a:cs typeface="Arial"/>
                          <a:sym typeface="Arial"/>
                        </a:rPr>
                        <a:t>-</a:t>
                      </a:r>
                      <a:endParaRPr sz="1400" u="none" cap="none" strike="noStrike"/>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4400"/>
                        <a:buFont typeface="Arial"/>
                        <a:buNone/>
                      </a:pPr>
                      <a:r>
                        <a:rPr lang="it-IT" sz="4400" u="none" cap="none" strike="noStrike">
                          <a:solidFill>
                            <a:schemeClr val="dk1"/>
                          </a:solidFill>
                          <a:latin typeface="Arial"/>
                          <a:ea typeface="Arial"/>
                          <a:cs typeface="Arial"/>
                          <a:sym typeface="Arial"/>
                        </a:rPr>
                        <a:t>4</a:t>
                      </a:r>
                      <a:endParaRPr sz="4400" u="none" cap="none" strike="noStrike">
                        <a:solidFill>
                          <a:schemeClr val="dk1"/>
                        </a:solidFill>
                        <a:latin typeface="Arial"/>
                        <a:ea typeface="Arial"/>
                        <a:cs typeface="Arial"/>
                        <a:sym typeface="Arial"/>
                      </a:endParaRPr>
                    </a:p>
                  </a:txBody>
                  <a:tcPr marT="45725" marB="45725" marR="91450" marL="91450" anchor="ctr"/>
                </a:tc>
              </a:tr>
              <a:tr h="1232850">
                <a:tc>
                  <a:txBody>
                    <a:bodyPr/>
                    <a:lstStyle/>
                    <a:p>
                      <a:pPr indent="0" lvl="0" marL="0" marR="0" rtl="0" algn="l">
                        <a:lnSpc>
                          <a:spcPct val="100000"/>
                        </a:lnSpc>
                        <a:spcBef>
                          <a:spcPts val="0"/>
                        </a:spcBef>
                        <a:spcAft>
                          <a:spcPts val="0"/>
                        </a:spcAft>
                        <a:buClr>
                          <a:schemeClr val="dk1"/>
                        </a:buClr>
                        <a:buSzPts val="4000"/>
                        <a:buFont typeface="Arial"/>
                        <a:buNone/>
                      </a:pPr>
                      <a:r>
                        <a:rPr b="0" i="0" lang="it-IT" sz="4000" u="none" cap="none" strike="noStrike">
                          <a:solidFill>
                            <a:schemeClr val="dk1"/>
                          </a:solidFill>
                          <a:latin typeface="Arial"/>
                          <a:ea typeface="Arial"/>
                          <a:cs typeface="Arial"/>
                          <a:sym typeface="Arial"/>
                        </a:rPr>
                        <a:t>Laboratori tecnici</a:t>
                      </a:r>
                      <a:endParaRPr sz="4000" u="none" cap="none" strike="noStrike">
                        <a:latin typeface="Arial"/>
                        <a:ea typeface="Arial"/>
                        <a:cs typeface="Arial"/>
                        <a:sym typeface="Arial"/>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4400"/>
                        <a:buFont typeface="Arial"/>
                        <a:buNone/>
                      </a:pPr>
                      <a:r>
                        <a:rPr lang="it-IT" sz="4400" u="none" cap="none" strike="noStrike">
                          <a:solidFill>
                            <a:schemeClr val="dk1"/>
                          </a:solidFill>
                          <a:latin typeface="Arial"/>
                          <a:ea typeface="Arial"/>
                          <a:cs typeface="Arial"/>
                          <a:sym typeface="Arial"/>
                        </a:rPr>
                        <a:t>6</a:t>
                      </a:r>
                      <a:endParaRPr sz="4400" u="none" cap="none" strike="noStrike">
                        <a:solidFill>
                          <a:schemeClr val="dk1"/>
                        </a:solidFill>
                        <a:latin typeface="Arial"/>
                        <a:ea typeface="Arial"/>
                        <a:cs typeface="Arial"/>
                        <a:sym typeface="Arial"/>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4400"/>
                        <a:buFont typeface="Arial"/>
                        <a:buNone/>
                      </a:pPr>
                      <a:r>
                        <a:rPr lang="it-IT" sz="4400" u="none" cap="none" strike="noStrike">
                          <a:solidFill>
                            <a:schemeClr val="dk1"/>
                          </a:solidFill>
                          <a:latin typeface="Arial"/>
                          <a:ea typeface="Arial"/>
                          <a:cs typeface="Arial"/>
                          <a:sym typeface="Arial"/>
                        </a:rPr>
                        <a:t>6</a:t>
                      </a:r>
                      <a:endParaRPr sz="4400" u="none" cap="none" strike="noStrike">
                        <a:solidFill>
                          <a:schemeClr val="dk1"/>
                        </a:solidFill>
                        <a:latin typeface="Arial"/>
                        <a:ea typeface="Arial"/>
                        <a:cs typeface="Arial"/>
                        <a:sym typeface="Arial"/>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4400"/>
                        <a:buFont typeface="Arial"/>
                        <a:buNone/>
                      </a:pPr>
                      <a:r>
                        <a:rPr lang="it-IT" sz="4400" u="none" cap="none" strike="noStrike">
                          <a:solidFill>
                            <a:schemeClr val="dk1"/>
                          </a:solidFill>
                          <a:latin typeface="Arial"/>
                          <a:ea typeface="Arial"/>
                          <a:cs typeface="Arial"/>
                          <a:sym typeface="Arial"/>
                        </a:rPr>
                        <a:t>6</a:t>
                      </a:r>
                      <a:endParaRPr sz="4400" u="none" cap="none" strike="noStrike">
                        <a:solidFill>
                          <a:schemeClr val="dk1"/>
                        </a:solidFill>
                        <a:latin typeface="Arial"/>
                        <a:ea typeface="Arial"/>
                        <a:cs typeface="Arial"/>
                        <a:sym typeface="Arial"/>
                      </a:endParaRPr>
                    </a:p>
                  </a:txBody>
                  <a:tcPr marT="45725" marB="45725" marR="91450" marL="91450" anchor="ctr"/>
                </a:tc>
              </a:tr>
            </a:tbl>
          </a:graphicData>
        </a:graphic>
      </p:graphicFrame>
    </p:spTree>
  </p:cSld>
  <p:clrMapOvr>
    <a:masterClrMapping/>
  </p:clrMapOvr>
  <mc:AlternateContent>
    <mc:Choice Requires="p14">
      <p:transition spd="slow" p14:dur="15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grpSp>
        <p:nvGrpSpPr>
          <p:cNvPr id="198" name="Google Shape;198;p53"/>
          <p:cNvGrpSpPr/>
          <p:nvPr/>
        </p:nvGrpSpPr>
        <p:grpSpPr>
          <a:xfrm>
            <a:off x="22414523" y="389322"/>
            <a:ext cx="1742845" cy="1941954"/>
            <a:chOff x="0" y="0"/>
            <a:chExt cx="1524000" cy="1524000"/>
          </a:xfrm>
        </p:grpSpPr>
        <p:sp>
          <p:nvSpPr>
            <p:cNvPr id="199" name="Google Shape;199;p53"/>
            <p:cNvSpPr/>
            <p:nvPr/>
          </p:nvSpPr>
          <p:spPr>
            <a:xfrm>
              <a:off x="0" y="0"/>
              <a:ext cx="1524000" cy="1524000"/>
            </a:xfrm>
            <a:prstGeom prst="roundRect">
              <a:avLst>
                <a:gd fmla="val 15000" name="adj"/>
              </a:avLst>
            </a:prstGeom>
            <a:gradFill>
              <a:gsLst>
                <a:gs pos="0">
                  <a:srgbClr val="20C4F8"/>
                </a:gs>
                <a:gs pos="100000">
                  <a:srgbClr val="F10A0A"/>
                </a:gs>
              </a:gsLst>
              <a:lin ang="5400000" scaled="0"/>
            </a:gradFill>
            <a:ln>
              <a:noFill/>
            </a:ln>
            <a:effectLst>
              <a:outerShdw blurRad="63500" rotWithShape="0" dir="5400000" dist="25400">
                <a:srgbClr val="000000">
                  <a:alpha val="48235"/>
                </a:srgbClr>
              </a:outerShdw>
            </a:effectLst>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000000"/>
                </a:solidFill>
                <a:latin typeface="Helvetica Neue"/>
                <a:ea typeface="Helvetica Neue"/>
                <a:cs typeface="Helvetica Neue"/>
                <a:sym typeface="Helvetica Neue"/>
              </a:endParaRPr>
            </a:p>
          </p:txBody>
        </p:sp>
        <p:pic>
          <p:nvPicPr>
            <p:cNvPr descr="Immagine" id="200" name="Google Shape;200;p53"/>
            <p:cNvPicPr preferRelativeResize="0"/>
            <p:nvPr/>
          </p:nvPicPr>
          <p:blipFill rotWithShape="1">
            <a:blip r:embed="rId3">
              <a:alphaModFix/>
            </a:blip>
            <a:srcRect b="0" l="0" r="0" t="0"/>
            <a:stretch/>
          </p:blipFill>
          <p:spPr>
            <a:xfrm>
              <a:off x="234581" y="391921"/>
              <a:ext cx="1054839" cy="740159"/>
            </a:xfrm>
            <a:prstGeom prst="rect">
              <a:avLst/>
            </a:prstGeom>
            <a:noFill/>
            <a:ln>
              <a:noFill/>
            </a:ln>
          </p:spPr>
        </p:pic>
      </p:grpSp>
      <p:sp>
        <p:nvSpPr>
          <p:cNvPr id="201" name="Google Shape;201;p53"/>
          <p:cNvSpPr txBox="1"/>
          <p:nvPr/>
        </p:nvSpPr>
        <p:spPr>
          <a:xfrm>
            <a:off x="1948449" y="632287"/>
            <a:ext cx="19715798" cy="1456024"/>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6000"/>
              <a:buFont typeface="Arial"/>
              <a:buNone/>
            </a:pPr>
            <a:r>
              <a:rPr b="1" i="0" lang="it-IT" sz="6000" u="none" cap="none" strike="noStrike">
                <a:solidFill>
                  <a:srgbClr val="981E5C"/>
                </a:solidFill>
                <a:latin typeface="Arial"/>
                <a:ea typeface="Arial"/>
                <a:cs typeface="Arial"/>
                <a:sym typeface="Arial"/>
              </a:rPr>
              <a:t>TEORIE DELLA COMUNICAZIONE</a:t>
            </a:r>
            <a:endParaRPr b="0" i="0" sz="1400" u="none" cap="none" strike="noStrike">
              <a:solidFill>
                <a:srgbClr val="000000"/>
              </a:solidFill>
              <a:latin typeface="Arial"/>
              <a:ea typeface="Arial"/>
              <a:cs typeface="Arial"/>
              <a:sym typeface="Arial"/>
            </a:endParaRPr>
          </a:p>
        </p:txBody>
      </p:sp>
      <p:pic>
        <p:nvPicPr>
          <p:cNvPr id="202" name="Google Shape;202;p53"/>
          <p:cNvPicPr preferRelativeResize="0"/>
          <p:nvPr/>
        </p:nvPicPr>
        <p:blipFill rotWithShape="1">
          <a:blip r:embed="rId4">
            <a:alphaModFix/>
          </a:blip>
          <a:srcRect b="0" l="0" r="0" t="0"/>
          <a:stretch/>
        </p:blipFill>
        <p:spPr>
          <a:xfrm>
            <a:off x="1037685" y="3560231"/>
            <a:ext cx="22248260" cy="6797106"/>
          </a:xfrm>
          <a:prstGeom prst="rect">
            <a:avLst/>
          </a:prstGeom>
          <a:noFill/>
          <a:ln>
            <a:noFill/>
          </a:ln>
        </p:spPr>
      </p:pic>
    </p:spTree>
  </p:cSld>
  <p:clrMapOvr>
    <a:masterClrMapping/>
  </p:clrMapOvr>
  <mc:AlternateContent>
    <mc:Choice Requires="p14">
      <p:transition spd="slow" p14:dur="15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grpSp>
        <p:nvGrpSpPr>
          <p:cNvPr id="207" name="Google Shape;207;p54"/>
          <p:cNvGrpSpPr/>
          <p:nvPr/>
        </p:nvGrpSpPr>
        <p:grpSpPr>
          <a:xfrm>
            <a:off x="22414523" y="389322"/>
            <a:ext cx="1742845" cy="1941954"/>
            <a:chOff x="0" y="0"/>
            <a:chExt cx="1524000" cy="1524000"/>
          </a:xfrm>
        </p:grpSpPr>
        <p:sp>
          <p:nvSpPr>
            <p:cNvPr id="208" name="Google Shape;208;p54"/>
            <p:cNvSpPr/>
            <p:nvPr/>
          </p:nvSpPr>
          <p:spPr>
            <a:xfrm>
              <a:off x="0" y="0"/>
              <a:ext cx="1524000" cy="1524000"/>
            </a:xfrm>
            <a:prstGeom prst="roundRect">
              <a:avLst>
                <a:gd fmla="val 15000" name="adj"/>
              </a:avLst>
            </a:prstGeom>
            <a:gradFill>
              <a:gsLst>
                <a:gs pos="0">
                  <a:srgbClr val="20C4F8"/>
                </a:gs>
                <a:gs pos="100000">
                  <a:srgbClr val="F10A0A"/>
                </a:gs>
              </a:gsLst>
              <a:lin ang="5400000" scaled="0"/>
            </a:gradFill>
            <a:ln>
              <a:noFill/>
            </a:ln>
            <a:effectLst>
              <a:outerShdw blurRad="63500" rotWithShape="0" dir="5400000" dist="25400">
                <a:srgbClr val="000000">
                  <a:alpha val="48235"/>
                </a:srgbClr>
              </a:outerShdw>
            </a:effectLst>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000000"/>
                </a:solidFill>
                <a:latin typeface="Helvetica Neue"/>
                <a:ea typeface="Helvetica Neue"/>
                <a:cs typeface="Helvetica Neue"/>
                <a:sym typeface="Helvetica Neue"/>
              </a:endParaRPr>
            </a:p>
          </p:txBody>
        </p:sp>
        <p:pic>
          <p:nvPicPr>
            <p:cNvPr descr="Immagine" id="209" name="Google Shape;209;p54"/>
            <p:cNvPicPr preferRelativeResize="0"/>
            <p:nvPr/>
          </p:nvPicPr>
          <p:blipFill rotWithShape="1">
            <a:blip r:embed="rId3">
              <a:alphaModFix/>
            </a:blip>
            <a:srcRect b="0" l="0" r="0" t="0"/>
            <a:stretch/>
          </p:blipFill>
          <p:spPr>
            <a:xfrm>
              <a:off x="234581" y="391921"/>
              <a:ext cx="1054839" cy="740159"/>
            </a:xfrm>
            <a:prstGeom prst="rect">
              <a:avLst/>
            </a:prstGeom>
            <a:noFill/>
            <a:ln>
              <a:noFill/>
            </a:ln>
          </p:spPr>
        </p:pic>
      </p:grpSp>
      <p:sp>
        <p:nvSpPr>
          <p:cNvPr id="210" name="Google Shape;210;p54"/>
          <p:cNvSpPr txBox="1"/>
          <p:nvPr/>
        </p:nvSpPr>
        <p:spPr>
          <a:xfrm>
            <a:off x="1948449" y="632287"/>
            <a:ext cx="19715798" cy="1456024"/>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6000"/>
              <a:buFont typeface="Arial"/>
              <a:buNone/>
            </a:pPr>
            <a:r>
              <a:rPr b="1" i="0" lang="it-IT" sz="6000" u="none" cap="none" strike="noStrike">
                <a:solidFill>
                  <a:srgbClr val="981E5C"/>
                </a:solidFill>
                <a:latin typeface="Arial"/>
                <a:ea typeface="Arial"/>
                <a:cs typeface="Arial"/>
                <a:sym typeface="Arial"/>
              </a:rPr>
              <a:t>PROGETTAZIONE MULTIMEDIALE</a:t>
            </a:r>
            <a:endParaRPr b="1" i="0" sz="6000" u="none" cap="none" strike="noStrike">
              <a:solidFill>
                <a:srgbClr val="981E5C"/>
              </a:solidFill>
              <a:latin typeface="Arial"/>
              <a:ea typeface="Arial"/>
              <a:cs typeface="Arial"/>
              <a:sym typeface="Arial"/>
            </a:endParaRPr>
          </a:p>
        </p:txBody>
      </p:sp>
      <p:pic>
        <p:nvPicPr>
          <p:cNvPr id="211" name="Google Shape;211;p54"/>
          <p:cNvPicPr preferRelativeResize="0"/>
          <p:nvPr/>
        </p:nvPicPr>
        <p:blipFill rotWithShape="1">
          <a:blip r:embed="rId4">
            <a:alphaModFix/>
          </a:blip>
          <a:srcRect b="0" l="0" r="0" t="0"/>
          <a:stretch/>
        </p:blipFill>
        <p:spPr>
          <a:xfrm>
            <a:off x="1014263" y="2595248"/>
            <a:ext cx="20928409" cy="7375227"/>
          </a:xfrm>
          <a:prstGeom prst="rect">
            <a:avLst/>
          </a:prstGeom>
          <a:noFill/>
          <a:ln cap="flat" cmpd="sng" w="38100">
            <a:solidFill>
              <a:srgbClr val="7030A0"/>
            </a:solidFill>
            <a:prstDash val="solid"/>
            <a:round/>
            <a:headEnd len="sm" w="sm" type="none"/>
            <a:tailEnd len="sm" w="sm" type="none"/>
          </a:ln>
        </p:spPr>
      </p:pic>
      <p:pic>
        <p:nvPicPr>
          <p:cNvPr id="212" name="Google Shape;212;p54"/>
          <p:cNvPicPr preferRelativeResize="0"/>
          <p:nvPr/>
        </p:nvPicPr>
        <p:blipFill rotWithShape="1">
          <a:blip r:embed="rId5">
            <a:alphaModFix/>
          </a:blip>
          <a:srcRect b="0" l="0" r="0" t="0"/>
          <a:stretch/>
        </p:blipFill>
        <p:spPr>
          <a:xfrm>
            <a:off x="4571665" y="9132786"/>
            <a:ext cx="3130397" cy="4300177"/>
          </a:xfrm>
          <a:prstGeom prst="rect">
            <a:avLst/>
          </a:prstGeom>
          <a:noFill/>
          <a:ln>
            <a:noFill/>
          </a:ln>
        </p:spPr>
      </p:pic>
      <p:pic>
        <p:nvPicPr>
          <p:cNvPr id="213" name="Google Shape;213;p54"/>
          <p:cNvPicPr preferRelativeResize="0"/>
          <p:nvPr/>
        </p:nvPicPr>
        <p:blipFill rotWithShape="1">
          <a:blip r:embed="rId6">
            <a:alphaModFix/>
          </a:blip>
          <a:srcRect b="0" l="0" r="0" t="0"/>
          <a:stretch/>
        </p:blipFill>
        <p:spPr>
          <a:xfrm>
            <a:off x="9164496" y="9970475"/>
            <a:ext cx="4938366" cy="3563220"/>
          </a:xfrm>
          <a:prstGeom prst="rect">
            <a:avLst/>
          </a:prstGeom>
          <a:noFill/>
          <a:ln>
            <a:noFill/>
          </a:ln>
        </p:spPr>
      </p:pic>
      <p:pic>
        <p:nvPicPr>
          <p:cNvPr id="214" name="Google Shape;214;p54"/>
          <p:cNvPicPr preferRelativeResize="0"/>
          <p:nvPr/>
        </p:nvPicPr>
        <p:blipFill rotWithShape="1">
          <a:blip r:embed="rId7">
            <a:alphaModFix/>
          </a:blip>
          <a:srcRect b="0" l="0" r="0" t="0"/>
          <a:stretch/>
        </p:blipFill>
        <p:spPr>
          <a:xfrm>
            <a:off x="16447155" y="9586143"/>
            <a:ext cx="6838791" cy="3846820"/>
          </a:xfrm>
          <a:prstGeom prst="rect">
            <a:avLst/>
          </a:prstGeom>
          <a:noFill/>
          <a:ln>
            <a:noFill/>
          </a:ln>
        </p:spPr>
      </p:pic>
    </p:spTree>
  </p:cSld>
  <p:clrMapOvr>
    <a:masterClrMapping/>
  </p:clrMapOvr>
  <mc:AlternateContent>
    <mc:Choice Requires="p14">
      <p:transition spd="slow" p14:dur="15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grpSp>
        <p:nvGrpSpPr>
          <p:cNvPr id="219" name="Google Shape;219;p55"/>
          <p:cNvGrpSpPr/>
          <p:nvPr/>
        </p:nvGrpSpPr>
        <p:grpSpPr>
          <a:xfrm>
            <a:off x="22414523" y="389322"/>
            <a:ext cx="1742845" cy="1941954"/>
            <a:chOff x="0" y="0"/>
            <a:chExt cx="1524000" cy="1524000"/>
          </a:xfrm>
        </p:grpSpPr>
        <p:sp>
          <p:nvSpPr>
            <p:cNvPr id="220" name="Google Shape;220;p55"/>
            <p:cNvSpPr/>
            <p:nvPr/>
          </p:nvSpPr>
          <p:spPr>
            <a:xfrm>
              <a:off x="0" y="0"/>
              <a:ext cx="1524000" cy="1524000"/>
            </a:xfrm>
            <a:prstGeom prst="roundRect">
              <a:avLst>
                <a:gd fmla="val 15000" name="adj"/>
              </a:avLst>
            </a:prstGeom>
            <a:gradFill>
              <a:gsLst>
                <a:gs pos="0">
                  <a:srgbClr val="20C4F8"/>
                </a:gs>
                <a:gs pos="100000">
                  <a:srgbClr val="F10A0A"/>
                </a:gs>
              </a:gsLst>
              <a:lin ang="5400000" scaled="0"/>
            </a:gradFill>
            <a:ln>
              <a:noFill/>
            </a:ln>
            <a:effectLst>
              <a:outerShdw blurRad="63500" rotWithShape="0" dir="5400000" dist="25400">
                <a:srgbClr val="000000">
                  <a:alpha val="48235"/>
                </a:srgbClr>
              </a:outerShdw>
            </a:effectLst>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000000"/>
                </a:solidFill>
                <a:latin typeface="Helvetica Neue"/>
                <a:ea typeface="Helvetica Neue"/>
                <a:cs typeface="Helvetica Neue"/>
                <a:sym typeface="Helvetica Neue"/>
              </a:endParaRPr>
            </a:p>
          </p:txBody>
        </p:sp>
        <p:pic>
          <p:nvPicPr>
            <p:cNvPr descr="Immagine" id="221" name="Google Shape;221;p55"/>
            <p:cNvPicPr preferRelativeResize="0"/>
            <p:nvPr/>
          </p:nvPicPr>
          <p:blipFill rotWithShape="1">
            <a:blip r:embed="rId3">
              <a:alphaModFix/>
            </a:blip>
            <a:srcRect b="0" l="0" r="0" t="0"/>
            <a:stretch/>
          </p:blipFill>
          <p:spPr>
            <a:xfrm>
              <a:off x="234581" y="391921"/>
              <a:ext cx="1054839" cy="740159"/>
            </a:xfrm>
            <a:prstGeom prst="rect">
              <a:avLst/>
            </a:prstGeom>
            <a:noFill/>
            <a:ln>
              <a:noFill/>
            </a:ln>
          </p:spPr>
        </p:pic>
      </p:grpSp>
      <p:sp>
        <p:nvSpPr>
          <p:cNvPr id="222" name="Google Shape;222;p55"/>
          <p:cNvSpPr txBox="1"/>
          <p:nvPr/>
        </p:nvSpPr>
        <p:spPr>
          <a:xfrm>
            <a:off x="1948449" y="632287"/>
            <a:ext cx="19715798" cy="1456024"/>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6000"/>
              <a:buFont typeface="Arial"/>
              <a:buNone/>
            </a:pPr>
            <a:r>
              <a:rPr b="1" i="0" lang="it-IT" sz="6000" u="none" cap="none" strike="noStrike">
                <a:solidFill>
                  <a:srgbClr val="981E5C"/>
                </a:solidFill>
                <a:latin typeface="Arial"/>
                <a:ea typeface="Arial"/>
                <a:cs typeface="Arial"/>
                <a:sym typeface="Arial"/>
              </a:rPr>
              <a:t>PROGETTAZIONE MULTIMEDIALE</a:t>
            </a:r>
            <a:endParaRPr b="1" i="0" sz="6000" u="none" cap="none" strike="noStrike">
              <a:solidFill>
                <a:srgbClr val="981E5C"/>
              </a:solidFill>
              <a:latin typeface="Arial"/>
              <a:ea typeface="Arial"/>
              <a:cs typeface="Arial"/>
              <a:sym typeface="Arial"/>
            </a:endParaRPr>
          </a:p>
        </p:txBody>
      </p:sp>
      <p:pic>
        <p:nvPicPr>
          <p:cNvPr id="223" name="Google Shape;223;p55"/>
          <p:cNvPicPr preferRelativeResize="0"/>
          <p:nvPr/>
        </p:nvPicPr>
        <p:blipFill rotWithShape="1">
          <a:blip r:embed="rId4">
            <a:alphaModFix/>
          </a:blip>
          <a:srcRect b="0" l="0" r="0" t="0"/>
          <a:stretch/>
        </p:blipFill>
        <p:spPr>
          <a:xfrm>
            <a:off x="1546430" y="2587716"/>
            <a:ext cx="20698110" cy="7595637"/>
          </a:xfrm>
          <a:prstGeom prst="rect">
            <a:avLst/>
          </a:prstGeom>
          <a:noFill/>
          <a:ln cap="flat" cmpd="sng" w="38100">
            <a:solidFill>
              <a:srgbClr val="7030A0"/>
            </a:solidFill>
            <a:prstDash val="solid"/>
            <a:round/>
            <a:headEnd len="sm" w="sm" type="none"/>
            <a:tailEnd len="sm" w="sm" type="none"/>
          </a:ln>
        </p:spPr>
      </p:pic>
      <p:pic>
        <p:nvPicPr>
          <p:cNvPr id="224" name="Google Shape;224;p55"/>
          <p:cNvPicPr preferRelativeResize="0"/>
          <p:nvPr/>
        </p:nvPicPr>
        <p:blipFill rotWithShape="1">
          <a:blip r:embed="rId5">
            <a:alphaModFix/>
          </a:blip>
          <a:srcRect b="0" l="0" r="0" t="0"/>
          <a:stretch/>
        </p:blipFill>
        <p:spPr>
          <a:xfrm>
            <a:off x="3960826" y="8279036"/>
            <a:ext cx="6210902" cy="5102855"/>
          </a:xfrm>
          <a:prstGeom prst="rect">
            <a:avLst/>
          </a:prstGeom>
          <a:noFill/>
          <a:ln>
            <a:noFill/>
          </a:ln>
        </p:spPr>
      </p:pic>
    </p:spTree>
  </p:cSld>
  <p:clrMapOvr>
    <a:masterClrMapping/>
  </p:clrMapOvr>
  <mc:AlternateContent>
    <mc:Choice Requires="p14">
      <p:transition spd="slow" p14:dur="15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grpSp>
        <p:nvGrpSpPr>
          <p:cNvPr id="229" name="Google Shape;229;p56"/>
          <p:cNvGrpSpPr/>
          <p:nvPr/>
        </p:nvGrpSpPr>
        <p:grpSpPr>
          <a:xfrm>
            <a:off x="22414523" y="389322"/>
            <a:ext cx="1742845" cy="1941954"/>
            <a:chOff x="0" y="0"/>
            <a:chExt cx="1524000" cy="1524000"/>
          </a:xfrm>
        </p:grpSpPr>
        <p:sp>
          <p:nvSpPr>
            <p:cNvPr id="230" name="Google Shape;230;p56"/>
            <p:cNvSpPr/>
            <p:nvPr/>
          </p:nvSpPr>
          <p:spPr>
            <a:xfrm>
              <a:off x="0" y="0"/>
              <a:ext cx="1524000" cy="1524000"/>
            </a:xfrm>
            <a:prstGeom prst="roundRect">
              <a:avLst>
                <a:gd fmla="val 15000" name="adj"/>
              </a:avLst>
            </a:prstGeom>
            <a:gradFill>
              <a:gsLst>
                <a:gs pos="0">
                  <a:srgbClr val="20C4F8"/>
                </a:gs>
                <a:gs pos="100000">
                  <a:srgbClr val="F10A0A"/>
                </a:gs>
              </a:gsLst>
              <a:lin ang="5400000" scaled="0"/>
            </a:gradFill>
            <a:ln>
              <a:noFill/>
            </a:ln>
            <a:effectLst>
              <a:outerShdw blurRad="63500" rotWithShape="0" dir="5400000" dist="25400">
                <a:srgbClr val="000000">
                  <a:alpha val="48235"/>
                </a:srgbClr>
              </a:outerShdw>
            </a:effectLst>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000000"/>
                </a:solidFill>
                <a:latin typeface="Helvetica Neue"/>
                <a:ea typeface="Helvetica Neue"/>
                <a:cs typeface="Helvetica Neue"/>
                <a:sym typeface="Helvetica Neue"/>
              </a:endParaRPr>
            </a:p>
          </p:txBody>
        </p:sp>
        <p:pic>
          <p:nvPicPr>
            <p:cNvPr descr="Immagine" id="231" name="Google Shape;231;p56"/>
            <p:cNvPicPr preferRelativeResize="0"/>
            <p:nvPr/>
          </p:nvPicPr>
          <p:blipFill rotWithShape="1">
            <a:blip r:embed="rId3">
              <a:alphaModFix/>
            </a:blip>
            <a:srcRect b="0" l="0" r="0" t="0"/>
            <a:stretch/>
          </p:blipFill>
          <p:spPr>
            <a:xfrm>
              <a:off x="234581" y="391921"/>
              <a:ext cx="1054839" cy="740159"/>
            </a:xfrm>
            <a:prstGeom prst="rect">
              <a:avLst/>
            </a:prstGeom>
            <a:noFill/>
            <a:ln>
              <a:noFill/>
            </a:ln>
          </p:spPr>
        </p:pic>
      </p:grpSp>
      <p:sp>
        <p:nvSpPr>
          <p:cNvPr id="232" name="Google Shape;232;p56"/>
          <p:cNvSpPr txBox="1"/>
          <p:nvPr/>
        </p:nvSpPr>
        <p:spPr>
          <a:xfrm>
            <a:off x="1948449" y="632287"/>
            <a:ext cx="19715798" cy="1456024"/>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6000"/>
              <a:buFont typeface="Arial"/>
              <a:buNone/>
            </a:pPr>
            <a:r>
              <a:rPr b="1" i="0" lang="it-IT" sz="6000" u="none" cap="none" strike="noStrike">
                <a:solidFill>
                  <a:srgbClr val="981E5C"/>
                </a:solidFill>
                <a:latin typeface="Arial"/>
                <a:ea typeface="Arial"/>
                <a:cs typeface="Arial"/>
                <a:sym typeface="Arial"/>
              </a:rPr>
              <a:t>TECNOLOGIA DEI PROCESSI DI PRODUZIONE</a:t>
            </a:r>
            <a:endParaRPr b="1" i="0" sz="6000" u="none" cap="none" strike="noStrike">
              <a:solidFill>
                <a:srgbClr val="981E5C"/>
              </a:solidFill>
              <a:latin typeface="Arial"/>
              <a:ea typeface="Arial"/>
              <a:cs typeface="Arial"/>
              <a:sym typeface="Arial"/>
            </a:endParaRPr>
          </a:p>
        </p:txBody>
      </p:sp>
      <p:pic>
        <p:nvPicPr>
          <p:cNvPr id="233" name="Google Shape;233;p56"/>
          <p:cNvPicPr preferRelativeResize="0"/>
          <p:nvPr/>
        </p:nvPicPr>
        <p:blipFill rotWithShape="1">
          <a:blip r:embed="rId4">
            <a:alphaModFix/>
          </a:blip>
          <a:srcRect b="0" l="0" r="0" t="0"/>
          <a:stretch/>
        </p:blipFill>
        <p:spPr>
          <a:xfrm>
            <a:off x="1096886" y="2954961"/>
            <a:ext cx="21418924" cy="6786916"/>
          </a:xfrm>
          <a:prstGeom prst="rect">
            <a:avLst/>
          </a:prstGeom>
          <a:noFill/>
          <a:ln cap="flat" cmpd="sng" w="38100">
            <a:solidFill>
              <a:srgbClr val="7030A0"/>
            </a:solidFill>
            <a:prstDash val="solid"/>
            <a:round/>
            <a:headEnd len="sm" w="sm" type="none"/>
            <a:tailEnd len="sm" w="sm" type="none"/>
          </a:ln>
        </p:spPr>
      </p:pic>
      <p:pic>
        <p:nvPicPr>
          <p:cNvPr id="234" name="Google Shape;234;p56"/>
          <p:cNvPicPr preferRelativeResize="0"/>
          <p:nvPr/>
        </p:nvPicPr>
        <p:blipFill rotWithShape="1">
          <a:blip r:embed="rId5">
            <a:alphaModFix/>
          </a:blip>
          <a:srcRect b="0" l="0" r="0" t="0"/>
          <a:stretch/>
        </p:blipFill>
        <p:spPr>
          <a:xfrm>
            <a:off x="1096886" y="10365562"/>
            <a:ext cx="4456588" cy="2963576"/>
          </a:xfrm>
          <a:prstGeom prst="rect">
            <a:avLst/>
          </a:prstGeom>
          <a:noFill/>
          <a:ln>
            <a:noFill/>
          </a:ln>
        </p:spPr>
      </p:pic>
      <p:pic>
        <p:nvPicPr>
          <p:cNvPr id="235" name="Google Shape;235;p56"/>
          <p:cNvPicPr preferRelativeResize="0"/>
          <p:nvPr/>
        </p:nvPicPr>
        <p:blipFill rotWithShape="1">
          <a:blip r:embed="rId6">
            <a:alphaModFix/>
          </a:blip>
          <a:srcRect b="0" l="0" r="0" t="0"/>
          <a:stretch/>
        </p:blipFill>
        <p:spPr>
          <a:xfrm>
            <a:off x="6020696" y="10365562"/>
            <a:ext cx="5532395" cy="2872588"/>
          </a:xfrm>
          <a:prstGeom prst="rect">
            <a:avLst/>
          </a:prstGeom>
          <a:noFill/>
          <a:ln>
            <a:noFill/>
          </a:ln>
        </p:spPr>
      </p:pic>
      <p:pic>
        <p:nvPicPr>
          <p:cNvPr id="236" name="Google Shape;236;p56"/>
          <p:cNvPicPr preferRelativeResize="0"/>
          <p:nvPr/>
        </p:nvPicPr>
        <p:blipFill rotWithShape="1">
          <a:blip r:embed="rId7">
            <a:alphaModFix/>
          </a:blip>
          <a:srcRect b="4110" l="3043" r="2957" t="4110"/>
          <a:stretch/>
        </p:blipFill>
        <p:spPr>
          <a:xfrm>
            <a:off x="12020312" y="10365562"/>
            <a:ext cx="5410147" cy="2872588"/>
          </a:xfrm>
          <a:prstGeom prst="rect">
            <a:avLst/>
          </a:prstGeom>
          <a:noFill/>
          <a:ln>
            <a:noFill/>
          </a:ln>
        </p:spPr>
      </p:pic>
      <p:pic>
        <p:nvPicPr>
          <p:cNvPr id="237" name="Google Shape;237;p56"/>
          <p:cNvPicPr preferRelativeResize="0"/>
          <p:nvPr/>
        </p:nvPicPr>
        <p:blipFill rotWithShape="1">
          <a:blip r:embed="rId8">
            <a:alphaModFix/>
          </a:blip>
          <a:srcRect b="0" l="0" r="0" t="0"/>
          <a:stretch/>
        </p:blipFill>
        <p:spPr>
          <a:xfrm>
            <a:off x="17897681" y="10365562"/>
            <a:ext cx="4329274" cy="2907249"/>
          </a:xfrm>
          <a:prstGeom prst="rect">
            <a:avLst/>
          </a:prstGeom>
          <a:noFill/>
          <a:ln>
            <a:noFill/>
          </a:ln>
        </p:spPr>
      </p:pic>
    </p:spTree>
  </p:cSld>
  <p:clrMapOvr>
    <a:masterClrMapping/>
  </p:clrMapOvr>
  <mc:AlternateContent>
    <mc:Choice Requires="p14">
      <p:transition spd="slow" p14:dur="15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grpSp>
        <p:nvGrpSpPr>
          <p:cNvPr id="242" name="Google Shape;242;p57"/>
          <p:cNvGrpSpPr/>
          <p:nvPr/>
        </p:nvGrpSpPr>
        <p:grpSpPr>
          <a:xfrm>
            <a:off x="22414523" y="389322"/>
            <a:ext cx="1742845" cy="1941954"/>
            <a:chOff x="0" y="0"/>
            <a:chExt cx="1524000" cy="1524000"/>
          </a:xfrm>
        </p:grpSpPr>
        <p:sp>
          <p:nvSpPr>
            <p:cNvPr id="243" name="Google Shape;243;p57"/>
            <p:cNvSpPr/>
            <p:nvPr/>
          </p:nvSpPr>
          <p:spPr>
            <a:xfrm>
              <a:off x="0" y="0"/>
              <a:ext cx="1524000" cy="1524000"/>
            </a:xfrm>
            <a:prstGeom prst="roundRect">
              <a:avLst>
                <a:gd fmla="val 15000" name="adj"/>
              </a:avLst>
            </a:prstGeom>
            <a:gradFill>
              <a:gsLst>
                <a:gs pos="0">
                  <a:srgbClr val="20C4F8"/>
                </a:gs>
                <a:gs pos="100000">
                  <a:srgbClr val="F10A0A"/>
                </a:gs>
              </a:gsLst>
              <a:lin ang="5400000" scaled="0"/>
            </a:gradFill>
            <a:ln>
              <a:noFill/>
            </a:ln>
            <a:effectLst>
              <a:outerShdw blurRad="63500" rotWithShape="0" dir="5400000" dist="25400">
                <a:srgbClr val="000000">
                  <a:alpha val="48235"/>
                </a:srgbClr>
              </a:outerShdw>
            </a:effectLst>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000000"/>
                </a:solidFill>
                <a:latin typeface="Helvetica Neue"/>
                <a:ea typeface="Helvetica Neue"/>
                <a:cs typeface="Helvetica Neue"/>
                <a:sym typeface="Helvetica Neue"/>
              </a:endParaRPr>
            </a:p>
          </p:txBody>
        </p:sp>
        <p:pic>
          <p:nvPicPr>
            <p:cNvPr descr="Immagine" id="244" name="Google Shape;244;p57"/>
            <p:cNvPicPr preferRelativeResize="0"/>
            <p:nvPr/>
          </p:nvPicPr>
          <p:blipFill rotWithShape="1">
            <a:blip r:embed="rId3">
              <a:alphaModFix/>
            </a:blip>
            <a:srcRect b="0" l="0" r="0" t="0"/>
            <a:stretch/>
          </p:blipFill>
          <p:spPr>
            <a:xfrm>
              <a:off x="234581" y="391921"/>
              <a:ext cx="1054839" cy="740159"/>
            </a:xfrm>
            <a:prstGeom prst="rect">
              <a:avLst/>
            </a:prstGeom>
            <a:noFill/>
            <a:ln>
              <a:noFill/>
            </a:ln>
          </p:spPr>
        </p:pic>
      </p:grpSp>
      <p:sp>
        <p:nvSpPr>
          <p:cNvPr id="245" name="Google Shape;245;p57"/>
          <p:cNvSpPr txBox="1"/>
          <p:nvPr/>
        </p:nvSpPr>
        <p:spPr>
          <a:xfrm>
            <a:off x="1948449" y="632287"/>
            <a:ext cx="19715798" cy="1456024"/>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6000"/>
              <a:buFont typeface="Arial"/>
              <a:buNone/>
            </a:pPr>
            <a:r>
              <a:rPr b="1" i="0" lang="it-IT" sz="6000" u="none" cap="none" strike="noStrike">
                <a:solidFill>
                  <a:srgbClr val="981E5C"/>
                </a:solidFill>
                <a:latin typeface="Arial"/>
                <a:ea typeface="Arial"/>
                <a:cs typeface="Arial"/>
                <a:sym typeface="Arial"/>
              </a:rPr>
              <a:t>TECNOLOGIA DEI PROCESSI DI PRODUZIONE</a:t>
            </a:r>
            <a:endParaRPr b="1" i="0" sz="6000" u="none" cap="none" strike="noStrike">
              <a:solidFill>
                <a:srgbClr val="981E5C"/>
              </a:solidFill>
              <a:latin typeface="Arial"/>
              <a:ea typeface="Arial"/>
              <a:cs typeface="Arial"/>
              <a:sym typeface="Arial"/>
            </a:endParaRPr>
          </a:p>
        </p:txBody>
      </p:sp>
      <p:pic>
        <p:nvPicPr>
          <p:cNvPr id="246" name="Google Shape;246;p57"/>
          <p:cNvPicPr preferRelativeResize="0"/>
          <p:nvPr/>
        </p:nvPicPr>
        <p:blipFill rotWithShape="1">
          <a:blip r:embed="rId4">
            <a:alphaModFix/>
          </a:blip>
          <a:srcRect b="0" l="0" r="0" t="0"/>
          <a:stretch/>
        </p:blipFill>
        <p:spPr>
          <a:xfrm>
            <a:off x="490578" y="3241917"/>
            <a:ext cx="23398525" cy="8223251"/>
          </a:xfrm>
          <a:prstGeom prst="rect">
            <a:avLst/>
          </a:prstGeom>
          <a:noFill/>
          <a:ln cap="flat" cmpd="sng" w="38100">
            <a:solidFill>
              <a:srgbClr val="7030A0"/>
            </a:solidFill>
            <a:prstDash val="solid"/>
            <a:round/>
            <a:headEnd len="sm" w="sm" type="none"/>
            <a:tailEnd len="sm" w="sm" type="none"/>
          </a:ln>
        </p:spPr>
      </p:pic>
    </p:spTree>
  </p:cSld>
  <p:clrMapOvr>
    <a:masterClrMapping/>
  </p:clrMapOvr>
  <mc:AlternateContent>
    <mc:Choice Requires="p14">
      <p:transition spd="slow" p14:dur="15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grpSp>
        <p:nvGrpSpPr>
          <p:cNvPr id="251" name="Google Shape;251;p58"/>
          <p:cNvGrpSpPr/>
          <p:nvPr/>
        </p:nvGrpSpPr>
        <p:grpSpPr>
          <a:xfrm>
            <a:off x="22414523" y="389322"/>
            <a:ext cx="1742845" cy="1941954"/>
            <a:chOff x="0" y="0"/>
            <a:chExt cx="1524000" cy="1524000"/>
          </a:xfrm>
        </p:grpSpPr>
        <p:sp>
          <p:nvSpPr>
            <p:cNvPr id="252" name="Google Shape;252;p58"/>
            <p:cNvSpPr/>
            <p:nvPr/>
          </p:nvSpPr>
          <p:spPr>
            <a:xfrm>
              <a:off x="0" y="0"/>
              <a:ext cx="1524000" cy="1524000"/>
            </a:xfrm>
            <a:prstGeom prst="roundRect">
              <a:avLst>
                <a:gd fmla="val 15000" name="adj"/>
              </a:avLst>
            </a:prstGeom>
            <a:gradFill>
              <a:gsLst>
                <a:gs pos="0">
                  <a:srgbClr val="20C4F8"/>
                </a:gs>
                <a:gs pos="100000">
                  <a:srgbClr val="F10A0A"/>
                </a:gs>
              </a:gsLst>
              <a:lin ang="5400000" scaled="0"/>
            </a:gradFill>
            <a:ln>
              <a:noFill/>
            </a:ln>
            <a:effectLst>
              <a:outerShdw blurRad="63500" rotWithShape="0" dir="5400000" dist="25400">
                <a:srgbClr val="000000">
                  <a:alpha val="48235"/>
                </a:srgbClr>
              </a:outerShdw>
            </a:effectLst>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000000"/>
                </a:solidFill>
                <a:latin typeface="Helvetica Neue"/>
                <a:ea typeface="Helvetica Neue"/>
                <a:cs typeface="Helvetica Neue"/>
                <a:sym typeface="Helvetica Neue"/>
              </a:endParaRPr>
            </a:p>
          </p:txBody>
        </p:sp>
        <p:pic>
          <p:nvPicPr>
            <p:cNvPr descr="Immagine" id="253" name="Google Shape;253;p58"/>
            <p:cNvPicPr preferRelativeResize="0"/>
            <p:nvPr/>
          </p:nvPicPr>
          <p:blipFill rotWithShape="1">
            <a:blip r:embed="rId3">
              <a:alphaModFix/>
            </a:blip>
            <a:srcRect b="0" l="0" r="0" t="0"/>
            <a:stretch/>
          </p:blipFill>
          <p:spPr>
            <a:xfrm>
              <a:off x="234581" y="391921"/>
              <a:ext cx="1054839" cy="740159"/>
            </a:xfrm>
            <a:prstGeom prst="rect">
              <a:avLst/>
            </a:prstGeom>
            <a:noFill/>
            <a:ln>
              <a:noFill/>
            </a:ln>
          </p:spPr>
        </p:pic>
      </p:grpSp>
      <p:sp>
        <p:nvSpPr>
          <p:cNvPr id="254" name="Google Shape;254;p58"/>
          <p:cNvSpPr txBox="1"/>
          <p:nvPr/>
        </p:nvSpPr>
        <p:spPr>
          <a:xfrm>
            <a:off x="457200" y="632287"/>
            <a:ext cx="21689057" cy="1456024"/>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5400"/>
              <a:buFont typeface="Arial"/>
              <a:buNone/>
            </a:pPr>
            <a:r>
              <a:rPr b="1" i="0" lang="it-IT" sz="5400" u="none" cap="none" strike="noStrike">
                <a:solidFill>
                  <a:srgbClr val="981E5C"/>
                </a:solidFill>
                <a:latin typeface="Arial"/>
                <a:ea typeface="Arial"/>
                <a:cs typeface="Arial"/>
                <a:sym typeface="Arial"/>
              </a:rPr>
              <a:t>ORGANIZZAZIONE E GESTIONE DEI PROCESSI PRODUTTIVI</a:t>
            </a:r>
            <a:endParaRPr b="1" i="0" sz="5400" u="none" cap="none" strike="noStrike">
              <a:solidFill>
                <a:srgbClr val="981E5C"/>
              </a:solidFill>
              <a:latin typeface="Arial"/>
              <a:ea typeface="Arial"/>
              <a:cs typeface="Arial"/>
              <a:sym typeface="Arial"/>
            </a:endParaRPr>
          </a:p>
        </p:txBody>
      </p:sp>
      <p:pic>
        <p:nvPicPr>
          <p:cNvPr id="255" name="Google Shape;255;p58"/>
          <p:cNvPicPr preferRelativeResize="0"/>
          <p:nvPr/>
        </p:nvPicPr>
        <p:blipFill rotWithShape="1">
          <a:blip r:embed="rId4">
            <a:alphaModFix/>
          </a:blip>
          <a:srcRect b="0" l="0" r="0" t="0"/>
          <a:stretch/>
        </p:blipFill>
        <p:spPr>
          <a:xfrm>
            <a:off x="875050" y="2088311"/>
            <a:ext cx="21148114" cy="11343080"/>
          </a:xfrm>
          <a:prstGeom prst="rect">
            <a:avLst/>
          </a:prstGeom>
          <a:noFill/>
          <a:ln cap="flat" cmpd="sng" w="38100">
            <a:solidFill>
              <a:srgbClr val="7030A0"/>
            </a:solidFill>
            <a:prstDash val="solid"/>
            <a:round/>
            <a:headEnd len="sm" w="sm" type="none"/>
            <a:tailEnd len="sm" w="sm" type="none"/>
          </a:ln>
        </p:spPr>
      </p:pic>
      <p:pic>
        <p:nvPicPr>
          <p:cNvPr id="256" name="Google Shape;256;p58"/>
          <p:cNvPicPr preferRelativeResize="0"/>
          <p:nvPr/>
        </p:nvPicPr>
        <p:blipFill rotWithShape="1">
          <a:blip r:embed="rId5">
            <a:alphaModFix/>
          </a:blip>
          <a:srcRect b="0" l="4941" r="15450" t="0"/>
          <a:stretch/>
        </p:blipFill>
        <p:spPr>
          <a:xfrm>
            <a:off x="7938693" y="5775352"/>
            <a:ext cx="3565988" cy="1451925"/>
          </a:xfrm>
          <a:prstGeom prst="rect">
            <a:avLst/>
          </a:prstGeom>
          <a:noFill/>
          <a:ln>
            <a:noFill/>
          </a:ln>
        </p:spPr>
      </p:pic>
      <p:pic>
        <p:nvPicPr>
          <p:cNvPr id="257" name="Google Shape;257;p58"/>
          <p:cNvPicPr preferRelativeResize="0"/>
          <p:nvPr/>
        </p:nvPicPr>
        <p:blipFill rotWithShape="1">
          <a:blip r:embed="rId6">
            <a:alphaModFix/>
          </a:blip>
          <a:srcRect b="0" l="0" r="0" t="0"/>
          <a:stretch/>
        </p:blipFill>
        <p:spPr>
          <a:xfrm>
            <a:off x="2666567" y="9361528"/>
            <a:ext cx="6776371" cy="3806725"/>
          </a:xfrm>
          <a:prstGeom prst="rect">
            <a:avLst/>
          </a:prstGeom>
          <a:noFill/>
          <a:ln>
            <a:noFill/>
          </a:ln>
        </p:spPr>
      </p:pic>
    </p:spTree>
  </p:cSld>
  <p:clrMapOvr>
    <a:masterClrMapping/>
  </p:clrMapOvr>
  <mc:AlternateContent>
    <mc:Choice Requires="p14">
      <p:transition spd="slow" p14:dur="15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grpSp>
        <p:nvGrpSpPr>
          <p:cNvPr id="262" name="Google Shape;262;p59"/>
          <p:cNvGrpSpPr/>
          <p:nvPr/>
        </p:nvGrpSpPr>
        <p:grpSpPr>
          <a:xfrm>
            <a:off x="22414523" y="389322"/>
            <a:ext cx="1742845" cy="1941954"/>
            <a:chOff x="0" y="0"/>
            <a:chExt cx="1524000" cy="1524000"/>
          </a:xfrm>
        </p:grpSpPr>
        <p:sp>
          <p:nvSpPr>
            <p:cNvPr id="263" name="Google Shape;263;p59"/>
            <p:cNvSpPr/>
            <p:nvPr/>
          </p:nvSpPr>
          <p:spPr>
            <a:xfrm>
              <a:off x="0" y="0"/>
              <a:ext cx="1524000" cy="1524000"/>
            </a:xfrm>
            <a:prstGeom prst="roundRect">
              <a:avLst>
                <a:gd fmla="val 15000" name="adj"/>
              </a:avLst>
            </a:prstGeom>
            <a:gradFill>
              <a:gsLst>
                <a:gs pos="0">
                  <a:srgbClr val="20C4F8"/>
                </a:gs>
                <a:gs pos="100000">
                  <a:srgbClr val="F10A0A"/>
                </a:gs>
              </a:gsLst>
              <a:lin ang="5400000" scaled="0"/>
            </a:gradFill>
            <a:ln>
              <a:noFill/>
            </a:ln>
            <a:effectLst>
              <a:outerShdw blurRad="63500" rotWithShape="0" dir="5400000" dist="25400">
                <a:srgbClr val="000000">
                  <a:alpha val="48235"/>
                </a:srgbClr>
              </a:outerShdw>
            </a:effectLst>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000000"/>
                </a:solidFill>
                <a:latin typeface="Helvetica Neue"/>
                <a:ea typeface="Helvetica Neue"/>
                <a:cs typeface="Helvetica Neue"/>
                <a:sym typeface="Helvetica Neue"/>
              </a:endParaRPr>
            </a:p>
          </p:txBody>
        </p:sp>
        <p:pic>
          <p:nvPicPr>
            <p:cNvPr descr="Immagine" id="264" name="Google Shape;264;p59"/>
            <p:cNvPicPr preferRelativeResize="0"/>
            <p:nvPr/>
          </p:nvPicPr>
          <p:blipFill rotWithShape="1">
            <a:blip r:embed="rId3">
              <a:alphaModFix/>
            </a:blip>
            <a:srcRect b="0" l="0" r="0" t="0"/>
            <a:stretch/>
          </p:blipFill>
          <p:spPr>
            <a:xfrm>
              <a:off x="234581" y="391921"/>
              <a:ext cx="1054839" cy="740159"/>
            </a:xfrm>
            <a:prstGeom prst="rect">
              <a:avLst/>
            </a:prstGeom>
            <a:noFill/>
            <a:ln>
              <a:noFill/>
            </a:ln>
          </p:spPr>
        </p:pic>
      </p:grpSp>
      <p:sp>
        <p:nvSpPr>
          <p:cNvPr id="265" name="Google Shape;265;p59"/>
          <p:cNvSpPr txBox="1"/>
          <p:nvPr/>
        </p:nvSpPr>
        <p:spPr>
          <a:xfrm>
            <a:off x="457200" y="632287"/>
            <a:ext cx="21689057" cy="1456024"/>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6000"/>
              <a:buFont typeface="Arial"/>
              <a:buNone/>
            </a:pPr>
            <a:r>
              <a:rPr b="1" i="0" lang="it-IT" sz="6000" u="none" cap="none" strike="noStrike">
                <a:solidFill>
                  <a:srgbClr val="981E5C"/>
                </a:solidFill>
                <a:latin typeface="Arial"/>
                <a:ea typeface="Arial"/>
                <a:cs typeface="Arial"/>
                <a:sym typeface="Arial"/>
              </a:rPr>
              <a:t>LABORATORI TECNICI</a:t>
            </a:r>
            <a:endParaRPr b="1" i="0" sz="6000" u="none" cap="none" strike="noStrike">
              <a:solidFill>
                <a:srgbClr val="981E5C"/>
              </a:solidFill>
              <a:latin typeface="Arial"/>
              <a:ea typeface="Arial"/>
              <a:cs typeface="Arial"/>
              <a:sym typeface="Arial"/>
            </a:endParaRPr>
          </a:p>
        </p:txBody>
      </p:sp>
      <p:pic>
        <p:nvPicPr>
          <p:cNvPr id="266" name="Google Shape;266;p59"/>
          <p:cNvPicPr preferRelativeResize="0"/>
          <p:nvPr/>
        </p:nvPicPr>
        <p:blipFill rotWithShape="1">
          <a:blip r:embed="rId4">
            <a:alphaModFix/>
          </a:blip>
          <a:srcRect b="0" l="0" r="0" t="0"/>
          <a:stretch/>
        </p:blipFill>
        <p:spPr>
          <a:xfrm>
            <a:off x="1201859" y="2524877"/>
            <a:ext cx="20199739" cy="9573337"/>
          </a:xfrm>
          <a:prstGeom prst="rect">
            <a:avLst/>
          </a:prstGeom>
          <a:noFill/>
          <a:ln cap="flat" cmpd="sng" w="38100">
            <a:solidFill>
              <a:srgbClr val="7030A0"/>
            </a:solidFill>
            <a:prstDash val="solid"/>
            <a:round/>
            <a:headEnd len="sm" w="sm" type="none"/>
            <a:tailEnd len="sm" w="sm" type="none"/>
          </a:ln>
        </p:spPr>
      </p:pic>
      <p:pic>
        <p:nvPicPr>
          <p:cNvPr id="267" name="Google Shape;267;p59"/>
          <p:cNvPicPr preferRelativeResize="0"/>
          <p:nvPr/>
        </p:nvPicPr>
        <p:blipFill rotWithShape="1">
          <a:blip r:embed="rId5">
            <a:alphaModFix/>
          </a:blip>
          <a:srcRect b="0" l="0" r="0" t="0"/>
          <a:stretch/>
        </p:blipFill>
        <p:spPr>
          <a:xfrm>
            <a:off x="21909875" y="3631688"/>
            <a:ext cx="2252651" cy="3050465"/>
          </a:xfrm>
          <a:prstGeom prst="rect">
            <a:avLst/>
          </a:prstGeom>
          <a:noFill/>
          <a:ln>
            <a:noFill/>
          </a:ln>
        </p:spPr>
      </p:pic>
      <p:pic>
        <p:nvPicPr>
          <p:cNvPr id="268" name="Google Shape;268;p59"/>
          <p:cNvPicPr preferRelativeResize="0"/>
          <p:nvPr/>
        </p:nvPicPr>
        <p:blipFill rotWithShape="1">
          <a:blip r:embed="rId6">
            <a:alphaModFix/>
          </a:blip>
          <a:srcRect b="0" l="0" r="0" t="0"/>
          <a:stretch/>
        </p:blipFill>
        <p:spPr>
          <a:xfrm>
            <a:off x="188935" y="195721"/>
            <a:ext cx="6250406" cy="2135555"/>
          </a:xfrm>
          <a:prstGeom prst="rect">
            <a:avLst/>
          </a:prstGeom>
          <a:noFill/>
          <a:ln>
            <a:noFill/>
          </a:ln>
        </p:spPr>
      </p:pic>
      <p:pic>
        <p:nvPicPr>
          <p:cNvPr id="269" name="Google Shape;269;p59"/>
          <p:cNvPicPr preferRelativeResize="0"/>
          <p:nvPr/>
        </p:nvPicPr>
        <p:blipFill rotWithShape="1">
          <a:blip r:embed="rId7">
            <a:alphaModFix/>
          </a:blip>
          <a:srcRect b="0" l="0" r="0" t="0"/>
          <a:stretch/>
        </p:blipFill>
        <p:spPr>
          <a:xfrm>
            <a:off x="12364639" y="10162539"/>
            <a:ext cx="4078975" cy="3307276"/>
          </a:xfrm>
          <a:prstGeom prst="rect">
            <a:avLst/>
          </a:prstGeom>
          <a:noFill/>
          <a:ln>
            <a:noFill/>
          </a:ln>
        </p:spPr>
      </p:pic>
      <p:pic>
        <p:nvPicPr>
          <p:cNvPr id="270" name="Google Shape;270;p59"/>
          <p:cNvPicPr preferRelativeResize="0"/>
          <p:nvPr/>
        </p:nvPicPr>
        <p:blipFill rotWithShape="1">
          <a:blip r:embed="rId8">
            <a:alphaModFix/>
          </a:blip>
          <a:srcRect b="0" l="0" r="0" t="0"/>
          <a:stretch/>
        </p:blipFill>
        <p:spPr>
          <a:xfrm>
            <a:off x="16695170" y="10238249"/>
            <a:ext cx="3892162" cy="3231566"/>
          </a:xfrm>
          <a:prstGeom prst="rect">
            <a:avLst/>
          </a:prstGeom>
          <a:noFill/>
          <a:ln>
            <a:noFill/>
          </a:ln>
        </p:spPr>
      </p:pic>
    </p:spTree>
  </p:cSld>
  <p:clrMapOvr>
    <a:masterClrMapping/>
  </p:clrMapOvr>
  <mc:AlternateContent>
    <mc:Choice Requires="p14">
      <p:transition spd="slow" p14:dur="15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grpSp>
        <p:nvGrpSpPr>
          <p:cNvPr id="275" name="Google Shape;275;p60"/>
          <p:cNvGrpSpPr/>
          <p:nvPr/>
        </p:nvGrpSpPr>
        <p:grpSpPr>
          <a:xfrm>
            <a:off x="22414523" y="389322"/>
            <a:ext cx="1742845" cy="1941954"/>
            <a:chOff x="0" y="0"/>
            <a:chExt cx="1524000" cy="1524000"/>
          </a:xfrm>
        </p:grpSpPr>
        <p:sp>
          <p:nvSpPr>
            <p:cNvPr id="276" name="Google Shape;276;p60"/>
            <p:cNvSpPr/>
            <p:nvPr/>
          </p:nvSpPr>
          <p:spPr>
            <a:xfrm>
              <a:off x="0" y="0"/>
              <a:ext cx="1524000" cy="1524000"/>
            </a:xfrm>
            <a:prstGeom prst="roundRect">
              <a:avLst>
                <a:gd fmla="val 15000" name="adj"/>
              </a:avLst>
            </a:prstGeom>
            <a:gradFill>
              <a:gsLst>
                <a:gs pos="0">
                  <a:srgbClr val="20C4F8"/>
                </a:gs>
                <a:gs pos="100000">
                  <a:srgbClr val="F10A0A"/>
                </a:gs>
              </a:gsLst>
              <a:lin ang="5400000" scaled="0"/>
            </a:gradFill>
            <a:ln>
              <a:noFill/>
            </a:ln>
            <a:effectLst>
              <a:outerShdw blurRad="63500" rotWithShape="0" dir="5400000" dist="25400">
                <a:srgbClr val="000000">
                  <a:alpha val="48235"/>
                </a:srgbClr>
              </a:outerShdw>
            </a:effectLst>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000000"/>
                </a:solidFill>
                <a:latin typeface="Helvetica Neue"/>
                <a:ea typeface="Helvetica Neue"/>
                <a:cs typeface="Helvetica Neue"/>
                <a:sym typeface="Helvetica Neue"/>
              </a:endParaRPr>
            </a:p>
          </p:txBody>
        </p:sp>
        <p:pic>
          <p:nvPicPr>
            <p:cNvPr descr="Immagine" id="277" name="Google Shape;277;p60"/>
            <p:cNvPicPr preferRelativeResize="0"/>
            <p:nvPr/>
          </p:nvPicPr>
          <p:blipFill rotWithShape="1">
            <a:blip r:embed="rId3">
              <a:alphaModFix/>
            </a:blip>
            <a:srcRect b="0" l="0" r="0" t="0"/>
            <a:stretch/>
          </p:blipFill>
          <p:spPr>
            <a:xfrm>
              <a:off x="234581" y="391921"/>
              <a:ext cx="1054839" cy="740159"/>
            </a:xfrm>
            <a:prstGeom prst="rect">
              <a:avLst/>
            </a:prstGeom>
            <a:noFill/>
            <a:ln>
              <a:noFill/>
            </a:ln>
          </p:spPr>
        </p:pic>
      </p:grpSp>
      <p:sp>
        <p:nvSpPr>
          <p:cNvPr id="278" name="Google Shape;278;p60"/>
          <p:cNvSpPr txBox="1"/>
          <p:nvPr/>
        </p:nvSpPr>
        <p:spPr>
          <a:xfrm>
            <a:off x="457200" y="632287"/>
            <a:ext cx="21689057" cy="1456024"/>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6000"/>
              <a:buFont typeface="Arial"/>
              <a:buNone/>
            </a:pPr>
            <a:r>
              <a:rPr b="1" i="0" lang="it-IT" sz="6000" u="none" cap="none" strike="noStrike">
                <a:solidFill>
                  <a:srgbClr val="981E5C"/>
                </a:solidFill>
                <a:latin typeface="Arial"/>
                <a:ea typeface="Arial"/>
                <a:cs typeface="Arial"/>
                <a:sym typeface="Arial"/>
              </a:rPr>
              <a:t>LABORATORI TECNICI</a:t>
            </a:r>
            <a:endParaRPr b="1" i="0" sz="6000" u="none" cap="none" strike="noStrike">
              <a:solidFill>
                <a:srgbClr val="981E5C"/>
              </a:solidFill>
              <a:latin typeface="Arial"/>
              <a:ea typeface="Arial"/>
              <a:cs typeface="Arial"/>
              <a:sym typeface="Arial"/>
            </a:endParaRPr>
          </a:p>
        </p:txBody>
      </p:sp>
      <p:pic>
        <p:nvPicPr>
          <p:cNvPr id="279" name="Google Shape;279;p60"/>
          <p:cNvPicPr preferRelativeResize="0"/>
          <p:nvPr/>
        </p:nvPicPr>
        <p:blipFill rotWithShape="1">
          <a:blip r:embed="rId4">
            <a:alphaModFix/>
          </a:blip>
          <a:srcRect b="0" l="0" r="0" t="0"/>
          <a:stretch/>
        </p:blipFill>
        <p:spPr>
          <a:xfrm>
            <a:off x="696953" y="2637247"/>
            <a:ext cx="21717569" cy="6735196"/>
          </a:xfrm>
          <a:prstGeom prst="rect">
            <a:avLst/>
          </a:prstGeom>
          <a:noFill/>
          <a:ln>
            <a:noFill/>
          </a:ln>
        </p:spPr>
      </p:pic>
      <p:pic>
        <p:nvPicPr>
          <p:cNvPr id="280" name="Google Shape;280;p60"/>
          <p:cNvPicPr preferRelativeResize="0"/>
          <p:nvPr/>
        </p:nvPicPr>
        <p:blipFill rotWithShape="1">
          <a:blip r:embed="rId5">
            <a:alphaModFix/>
          </a:blip>
          <a:srcRect b="0" l="0" r="0" t="0"/>
          <a:stretch/>
        </p:blipFill>
        <p:spPr>
          <a:xfrm>
            <a:off x="2867437" y="9678414"/>
            <a:ext cx="6171055" cy="3887766"/>
          </a:xfrm>
          <a:prstGeom prst="rect">
            <a:avLst/>
          </a:prstGeom>
          <a:noFill/>
          <a:ln>
            <a:noFill/>
          </a:ln>
        </p:spPr>
      </p:pic>
      <p:pic>
        <p:nvPicPr>
          <p:cNvPr id="281" name="Google Shape;281;p60"/>
          <p:cNvPicPr preferRelativeResize="0"/>
          <p:nvPr/>
        </p:nvPicPr>
        <p:blipFill rotWithShape="1">
          <a:blip r:embed="rId6">
            <a:alphaModFix/>
          </a:blip>
          <a:srcRect b="14605" l="0" r="0" t="0"/>
          <a:stretch/>
        </p:blipFill>
        <p:spPr>
          <a:xfrm>
            <a:off x="13666067" y="9678414"/>
            <a:ext cx="8121271" cy="3737289"/>
          </a:xfrm>
          <a:prstGeom prst="rect">
            <a:avLst/>
          </a:prstGeom>
          <a:noFill/>
          <a:ln>
            <a:noFill/>
          </a:ln>
        </p:spPr>
      </p:pic>
    </p:spTree>
  </p:cSld>
  <p:clrMapOvr>
    <a:masterClrMapping/>
  </p:clrMapOvr>
  <mc:AlternateContent>
    <mc:Choice Requires="p14">
      <p:transition spd="slow" p14:dur="15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4"/>
          <p:cNvSpPr txBox="1"/>
          <p:nvPr>
            <p:ph type="title"/>
          </p:nvPr>
        </p:nvSpPr>
        <p:spPr>
          <a:xfrm>
            <a:off x="5980546" y="755074"/>
            <a:ext cx="12501417" cy="852054"/>
          </a:xfrm>
          <a:prstGeom prst="rect">
            <a:avLst/>
          </a:prstGeom>
          <a:noFill/>
          <a:ln>
            <a:noFill/>
          </a:ln>
        </p:spPr>
        <p:txBody>
          <a:bodyPr anchorCtr="0" anchor="t" bIns="50800" lIns="50800" spcFirstLastPara="1" rIns="50800" wrap="square" tIns="50800">
            <a:normAutofit fontScale="90000"/>
          </a:bodyPr>
          <a:lstStyle/>
          <a:p>
            <a:pPr indent="0" lvl="0" marL="0" rtl="0" algn="l">
              <a:lnSpc>
                <a:spcPct val="80000"/>
              </a:lnSpc>
              <a:spcBef>
                <a:spcPts val="0"/>
              </a:spcBef>
              <a:spcAft>
                <a:spcPts val="0"/>
              </a:spcAft>
              <a:buClr>
                <a:srgbClr val="9F1608"/>
              </a:buClr>
              <a:buSzPct val="111111"/>
              <a:buFont typeface="Helvetica Neue"/>
              <a:buNone/>
            </a:pPr>
            <a:r>
              <a:rPr lang="it-IT" u="sng">
                <a:solidFill>
                  <a:srgbClr val="9F1608"/>
                </a:solidFill>
              </a:rPr>
              <a:t>NON SOLO DISCIPLINATI</a:t>
            </a:r>
            <a:endParaRPr/>
          </a:p>
        </p:txBody>
      </p:sp>
      <p:sp>
        <p:nvSpPr>
          <p:cNvPr id="287" name="Google Shape;287;p4"/>
          <p:cNvSpPr/>
          <p:nvPr/>
        </p:nvSpPr>
        <p:spPr>
          <a:xfrm rot="2496120">
            <a:off x="9559637" y="2670465"/>
            <a:ext cx="914400" cy="2133600"/>
          </a:xfrm>
          <a:prstGeom prst="downArrow">
            <a:avLst>
              <a:gd fmla="val 50000" name="adj1"/>
              <a:gd fmla="val 50000" name="adj2"/>
            </a:avLst>
          </a:prstGeom>
          <a:solidFill>
            <a:schemeClr val="accent1"/>
          </a:solidFill>
          <a:ln cap="flat" cmpd="sng" w="25400">
            <a:solidFill>
              <a:srgbClr val="00568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88" name="Google Shape;288;p4"/>
          <p:cNvSpPr/>
          <p:nvPr/>
        </p:nvSpPr>
        <p:spPr>
          <a:xfrm rot="-2489760">
            <a:off x="13508178" y="2670464"/>
            <a:ext cx="914400" cy="2133600"/>
          </a:xfrm>
          <a:prstGeom prst="downArrow">
            <a:avLst>
              <a:gd fmla="val 50000" name="adj1"/>
              <a:gd fmla="val 50000" name="adj2"/>
            </a:avLst>
          </a:prstGeom>
          <a:solidFill>
            <a:schemeClr val="accent1"/>
          </a:solidFill>
          <a:ln cap="flat" cmpd="sng" w="25400">
            <a:solidFill>
              <a:srgbClr val="00568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89" name="Google Shape;289;p4"/>
          <p:cNvSpPr txBox="1"/>
          <p:nvPr/>
        </p:nvSpPr>
        <p:spPr>
          <a:xfrm>
            <a:off x="1076032" y="5867402"/>
            <a:ext cx="10728039" cy="3027216"/>
          </a:xfrm>
          <a:prstGeom prst="rect">
            <a:avLst/>
          </a:prstGeom>
          <a:noFill/>
          <a:ln>
            <a:noFill/>
          </a:ln>
        </p:spPr>
        <p:txBody>
          <a:bodyPr anchorCtr="0" anchor="t" bIns="50800" lIns="50800" spcFirstLastPara="1" rIns="50800" wrap="square" tIns="50800">
            <a:normAutofit fontScale="97500"/>
          </a:bodyPr>
          <a:lstStyle/>
          <a:p>
            <a:pPr indent="0" lvl="0" marL="0" marR="0" rtl="0" algn="ctr">
              <a:lnSpc>
                <a:spcPct val="100000"/>
              </a:lnSpc>
              <a:spcBef>
                <a:spcPts val="0"/>
              </a:spcBef>
              <a:spcAft>
                <a:spcPts val="0"/>
              </a:spcAft>
              <a:buClr>
                <a:srgbClr val="9F1608"/>
              </a:buClr>
              <a:buSzPct val="102564"/>
              <a:buFont typeface="Helvetica Neue"/>
              <a:buNone/>
            </a:pPr>
            <a:r>
              <a:rPr b="1" i="0" lang="it-IT" sz="8400" u="none" cap="none" strike="noStrike">
                <a:solidFill>
                  <a:srgbClr val="9F1608"/>
                </a:solidFill>
                <a:latin typeface="Helvetica Neue"/>
                <a:ea typeface="Helvetica Neue"/>
                <a:cs typeface="Helvetica Neue"/>
                <a:sym typeface="Helvetica Neue"/>
              </a:rPr>
              <a:t>COMPETENZE DISCIPLINARI</a:t>
            </a:r>
            <a:endParaRPr b="1" i="0" sz="8400" u="none" cap="none" strike="noStrike">
              <a:solidFill>
                <a:srgbClr val="5E03FF"/>
              </a:solidFill>
              <a:latin typeface="Helvetica Neue"/>
              <a:ea typeface="Helvetica Neue"/>
              <a:cs typeface="Helvetica Neue"/>
              <a:sym typeface="Helvetica Neue"/>
            </a:endParaRPr>
          </a:p>
        </p:txBody>
      </p:sp>
      <p:sp>
        <p:nvSpPr>
          <p:cNvPr id="290" name="Google Shape;290;p4"/>
          <p:cNvSpPr txBox="1"/>
          <p:nvPr/>
        </p:nvSpPr>
        <p:spPr>
          <a:xfrm>
            <a:off x="11067025" y="5777347"/>
            <a:ext cx="10728039" cy="3027216"/>
          </a:xfrm>
          <a:prstGeom prst="rect">
            <a:avLst/>
          </a:prstGeom>
          <a:noFill/>
          <a:ln>
            <a:noFill/>
          </a:ln>
        </p:spPr>
        <p:txBody>
          <a:bodyPr anchorCtr="0" anchor="t" bIns="50800" lIns="50800" spcFirstLastPara="1" rIns="50800" wrap="square" tIns="50800">
            <a:normAutofit fontScale="97500"/>
          </a:bodyPr>
          <a:lstStyle/>
          <a:p>
            <a:pPr indent="0" lvl="0" marL="0" marR="0" rtl="0" algn="ctr">
              <a:lnSpc>
                <a:spcPct val="100000"/>
              </a:lnSpc>
              <a:spcBef>
                <a:spcPts val="0"/>
              </a:spcBef>
              <a:spcAft>
                <a:spcPts val="0"/>
              </a:spcAft>
              <a:buClr>
                <a:srgbClr val="9F1608"/>
              </a:buClr>
              <a:buSzPct val="102564"/>
              <a:buFont typeface="Helvetica Neue"/>
              <a:buNone/>
            </a:pPr>
            <a:r>
              <a:rPr b="1" i="0" lang="it-IT" sz="8400" u="none" cap="none" strike="noStrike">
                <a:solidFill>
                  <a:srgbClr val="9F1608"/>
                </a:solidFill>
                <a:latin typeface="Helvetica Neue"/>
                <a:ea typeface="Helvetica Neue"/>
                <a:cs typeface="Helvetica Neue"/>
                <a:sym typeface="Helvetica Neue"/>
              </a:rPr>
              <a:t>COMPETENZE PERSONALI</a:t>
            </a:r>
            <a:endParaRPr b="1" i="0" sz="8400" u="none" cap="none" strike="noStrike">
              <a:solidFill>
                <a:srgbClr val="5E03FF"/>
              </a:solidFill>
              <a:latin typeface="Helvetica Neue"/>
              <a:ea typeface="Helvetica Neue"/>
              <a:cs typeface="Helvetica Neue"/>
              <a:sym typeface="Helvetica Neue"/>
            </a:endParaRPr>
          </a:p>
        </p:txBody>
      </p:sp>
      <p:sp>
        <p:nvSpPr>
          <p:cNvPr id="291" name="Google Shape;291;p4"/>
          <p:cNvSpPr/>
          <p:nvPr/>
        </p:nvSpPr>
        <p:spPr>
          <a:xfrm rot="2496120">
            <a:off x="14558365" y="9206720"/>
            <a:ext cx="914400" cy="2133600"/>
          </a:xfrm>
          <a:prstGeom prst="downArrow">
            <a:avLst>
              <a:gd fmla="val 50000" name="adj1"/>
              <a:gd fmla="val 50000" name="adj2"/>
            </a:avLst>
          </a:prstGeom>
          <a:solidFill>
            <a:schemeClr val="accent1"/>
          </a:solidFill>
          <a:ln cap="flat" cmpd="sng" w="25400">
            <a:solidFill>
              <a:srgbClr val="00568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92" name="Google Shape;292;p4"/>
          <p:cNvSpPr txBox="1"/>
          <p:nvPr/>
        </p:nvSpPr>
        <p:spPr>
          <a:xfrm>
            <a:off x="3341252" y="11742477"/>
            <a:ext cx="17780004" cy="2292925"/>
          </a:xfrm>
          <a:prstGeom prst="rect">
            <a:avLst/>
          </a:prstGeom>
          <a:noFill/>
          <a:ln>
            <a:noFill/>
          </a:ln>
        </p:spPr>
        <p:txBody>
          <a:bodyPr anchorCtr="0" anchor="t" bIns="50800" lIns="50800" spcFirstLastPara="1" rIns="50800" wrap="square" tIns="50800">
            <a:normAutofit fontScale="90000" lnSpcReduction="10000"/>
          </a:bodyPr>
          <a:lstStyle/>
          <a:p>
            <a:pPr indent="0" lvl="0" marL="0" marR="0" rtl="0" algn="ctr">
              <a:lnSpc>
                <a:spcPct val="100000"/>
              </a:lnSpc>
              <a:spcBef>
                <a:spcPts val="0"/>
              </a:spcBef>
              <a:spcAft>
                <a:spcPts val="0"/>
              </a:spcAft>
              <a:buClr>
                <a:srgbClr val="9F1608"/>
              </a:buClr>
              <a:buSzPct val="111111"/>
              <a:buFont typeface="Helvetica Neue"/>
              <a:buNone/>
            </a:pPr>
            <a:r>
              <a:rPr b="1" i="0" lang="it-IT" sz="8400" u="none" cap="none" strike="noStrike">
                <a:solidFill>
                  <a:srgbClr val="9F1608"/>
                </a:solidFill>
                <a:latin typeface="Helvetica Neue"/>
                <a:ea typeface="Helvetica Neue"/>
                <a:cs typeface="Helvetica Neue"/>
                <a:sym typeface="Helvetica Neue"/>
              </a:rPr>
              <a:t>COMPETENZE PER L’APPRENDIMENTO PERMANENTE</a:t>
            </a:r>
            <a:endParaRPr b="1" i="0" sz="8400" u="none" cap="none" strike="noStrike">
              <a:solidFill>
                <a:srgbClr val="5E03FF"/>
              </a:solidFill>
              <a:latin typeface="Helvetica Neue"/>
              <a:ea typeface="Helvetica Neue"/>
              <a:cs typeface="Helvetica Neue"/>
              <a:sym typeface="Helvetica Neue"/>
            </a:endParaRPr>
          </a:p>
        </p:txBody>
      </p:sp>
    </p:spTree>
  </p:cSld>
  <p:clrMapOvr>
    <a:masterClrMapping/>
  </p:clrMapOvr>
  <mc:AlternateContent>
    <mc:Choice Requires="p14">
      <p:transition spd="slow" p14:dur="15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1"/>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292"/>
                                        </p:tgtEl>
                                        <p:attrNameLst>
                                          <p:attrName>style.visibility</p:attrName>
                                        </p:attrNameLst>
                                      </p:cBhvr>
                                      <p:to>
                                        <p:strVal val="visible"/>
                                      </p:to>
                                    </p:set>
                                    <p:animEffect filter="fade" transition="in">
                                      <p:cBhvr>
                                        <p:cTn dur="500"/>
                                        <p:tgtEl>
                                          <p:spTgt spid="2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descr="Immagine" id="84" name="Google Shape;84;p20"/>
          <p:cNvPicPr preferRelativeResize="0"/>
          <p:nvPr/>
        </p:nvPicPr>
        <p:blipFill rotWithShape="1">
          <a:blip r:embed="rId3">
            <a:alphaModFix/>
          </a:blip>
          <a:srcRect b="0" l="0" r="0" t="0"/>
          <a:stretch/>
        </p:blipFill>
        <p:spPr>
          <a:xfrm>
            <a:off x="4859635" y="872029"/>
            <a:ext cx="14664730" cy="1876445"/>
          </a:xfrm>
          <a:prstGeom prst="rect">
            <a:avLst/>
          </a:prstGeom>
          <a:noFill/>
          <a:ln>
            <a:noFill/>
          </a:ln>
        </p:spPr>
      </p:pic>
      <p:pic>
        <p:nvPicPr>
          <p:cNvPr descr="Immagine" id="85" name="Google Shape;85;p20"/>
          <p:cNvPicPr preferRelativeResize="0"/>
          <p:nvPr/>
        </p:nvPicPr>
        <p:blipFill rotWithShape="1">
          <a:blip r:embed="rId4">
            <a:alphaModFix/>
          </a:blip>
          <a:srcRect b="0" l="0" r="0" t="0"/>
          <a:stretch/>
        </p:blipFill>
        <p:spPr>
          <a:xfrm>
            <a:off x="3694481" y="11377377"/>
            <a:ext cx="16995037" cy="1396291"/>
          </a:xfrm>
          <a:prstGeom prst="rect">
            <a:avLst/>
          </a:prstGeom>
          <a:noFill/>
          <a:ln>
            <a:noFill/>
          </a:ln>
        </p:spPr>
      </p:pic>
      <p:sp>
        <p:nvSpPr>
          <p:cNvPr id="86" name="Google Shape;86;p20"/>
          <p:cNvSpPr txBox="1"/>
          <p:nvPr/>
        </p:nvSpPr>
        <p:spPr>
          <a:xfrm>
            <a:off x="490209" y="5540025"/>
            <a:ext cx="23403583" cy="4906835"/>
          </a:xfrm>
          <a:prstGeom prst="rect">
            <a:avLst/>
          </a:prstGeom>
          <a:noFill/>
          <a:ln>
            <a:noFill/>
          </a:ln>
        </p:spPr>
        <p:txBody>
          <a:bodyPr anchorCtr="0" anchor="b" bIns="50800" lIns="50800" spcFirstLastPara="1" rIns="50800" wrap="square" tIns="50800">
            <a:normAutofit fontScale="85000" lnSpcReduction="20000"/>
          </a:bodyPr>
          <a:lstStyle/>
          <a:p>
            <a:pPr indent="0" lvl="0" marL="0" marR="0" rtl="0" algn="ctr">
              <a:lnSpc>
                <a:spcPct val="80000"/>
              </a:lnSpc>
              <a:spcBef>
                <a:spcPts val="0"/>
              </a:spcBef>
              <a:spcAft>
                <a:spcPts val="0"/>
              </a:spcAft>
              <a:buClr>
                <a:schemeClr val="accent6"/>
              </a:buClr>
              <a:buSzPct val="100000"/>
              <a:buFont typeface="Helvetica Neue"/>
              <a:buNone/>
            </a:pPr>
            <a:r>
              <a:rPr b="1" i="0" lang="it-IT" sz="17250" u="none" cap="none" strike="noStrike">
                <a:solidFill>
                  <a:schemeClr val="accent6"/>
                </a:solidFill>
                <a:latin typeface="Helvetica Neue"/>
                <a:ea typeface="Helvetica Neue"/>
                <a:cs typeface="Helvetica Neue"/>
                <a:sym typeface="Helvetica Neue"/>
              </a:rPr>
              <a:t>LA NOSTRA</a:t>
            </a:r>
            <a:endParaRPr b="1" i="0" sz="6000" u="none" cap="none" strike="noStrike">
              <a:solidFill>
                <a:schemeClr val="accent6"/>
              </a:solidFill>
              <a:latin typeface="Helvetica Neue"/>
              <a:ea typeface="Helvetica Neue"/>
              <a:cs typeface="Helvetica Neue"/>
              <a:sym typeface="Helvetica Neue"/>
            </a:endParaRPr>
          </a:p>
          <a:p>
            <a:pPr indent="0" lvl="0" marL="0" marR="0" rtl="0" algn="ctr">
              <a:lnSpc>
                <a:spcPct val="80000"/>
              </a:lnSpc>
              <a:spcBef>
                <a:spcPts val="0"/>
              </a:spcBef>
              <a:spcAft>
                <a:spcPts val="0"/>
              </a:spcAft>
              <a:buClr>
                <a:schemeClr val="accent6"/>
              </a:buClr>
              <a:buSzPct val="100000"/>
              <a:buFont typeface="Helvetica Neue"/>
              <a:buNone/>
            </a:pPr>
            <a:r>
              <a:t/>
            </a:r>
            <a:endParaRPr b="1" i="0" sz="6000" u="none" cap="none" strike="noStrike">
              <a:solidFill>
                <a:schemeClr val="accent6"/>
              </a:solidFill>
              <a:latin typeface="Helvetica Neue"/>
              <a:ea typeface="Helvetica Neue"/>
              <a:cs typeface="Helvetica Neue"/>
              <a:sym typeface="Helvetica Neue"/>
            </a:endParaRPr>
          </a:p>
          <a:p>
            <a:pPr indent="0" lvl="0" marL="0" marR="0" rtl="0" algn="ctr">
              <a:lnSpc>
                <a:spcPct val="80000"/>
              </a:lnSpc>
              <a:spcBef>
                <a:spcPts val="0"/>
              </a:spcBef>
              <a:spcAft>
                <a:spcPts val="0"/>
              </a:spcAft>
              <a:buClr>
                <a:schemeClr val="accent6"/>
              </a:buClr>
              <a:buSzPct val="100000"/>
              <a:buFont typeface="Helvetica Neue"/>
              <a:buNone/>
            </a:pPr>
            <a:r>
              <a:rPr b="1" i="0" lang="it-IT" sz="17250" u="none" cap="none" strike="noStrike">
                <a:solidFill>
                  <a:schemeClr val="accent6"/>
                </a:solidFill>
                <a:latin typeface="Helvetica Neue"/>
                <a:ea typeface="Helvetica Neue"/>
                <a:cs typeface="Helvetica Neue"/>
                <a:sym typeface="Helvetica Neue"/>
              </a:rPr>
              <a:t> ORGANIZZAZIONE</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accent6"/>
              </a:buClr>
              <a:buSzPct val="100000"/>
              <a:buFont typeface="Helvetica Neue"/>
              <a:buNone/>
            </a:pPr>
            <a:r>
              <a:rPr b="1" i="0" lang="it-IT" sz="17250" u="none" cap="none" strike="noStrike">
                <a:solidFill>
                  <a:schemeClr val="accent6"/>
                </a:solidFill>
                <a:latin typeface="Helvetica Neue"/>
                <a:ea typeface="Helvetica Neue"/>
                <a:cs typeface="Helvetica Neue"/>
                <a:sym typeface="Helvetica Neue"/>
              </a:rPr>
              <a:t> </a:t>
            </a:r>
            <a:endParaRPr b="1" i="0" sz="17250" u="none" cap="none" strike="noStrike">
              <a:solidFill>
                <a:schemeClr val="accent6"/>
              </a:solidFill>
              <a:latin typeface="Helvetica Neue"/>
              <a:ea typeface="Helvetica Neue"/>
              <a:cs typeface="Helvetica Neue"/>
              <a:sym typeface="Helvetica Neue"/>
            </a:endParaRPr>
          </a:p>
        </p:txBody>
      </p:sp>
      <p:cxnSp>
        <p:nvCxnSpPr>
          <p:cNvPr id="87" name="Google Shape;87;p20"/>
          <p:cNvCxnSpPr/>
          <p:nvPr/>
        </p:nvCxnSpPr>
        <p:spPr>
          <a:xfrm>
            <a:off x="556491" y="3678990"/>
            <a:ext cx="23271020" cy="1"/>
          </a:xfrm>
          <a:prstGeom prst="straightConnector1">
            <a:avLst/>
          </a:prstGeom>
          <a:noFill/>
          <a:ln cap="flat" cmpd="sng" w="25400">
            <a:solidFill>
              <a:srgbClr val="929292"/>
            </a:solidFill>
            <a:prstDash val="solid"/>
            <a:miter lim="400000"/>
            <a:headEnd len="sm" w="sm" type="none"/>
            <a:tailEnd len="sm" w="sm" type="none"/>
          </a:ln>
        </p:spPr>
      </p:cxnSp>
      <p:cxnSp>
        <p:nvCxnSpPr>
          <p:cNvPr id="88" name="Google Shape;88;p20"/>
          <p:cNvCxnSpPr/>
          <p:nvPr/>
        </p:nvCxnSpPr>
        <p:spPr>
          <a:xfrm>
            <a:off x="556490" y="10446860"/>
            <a:ext cx="23271020" cy="1"/>
          </a:xfrm>
          <a:prstGeom prst="straightConnector1">
            <a:avLst/>
          </a:prstGeom>
          <a:noFill/>
          <a:ln cap="flat" cmpd="sng" w="25400">
            <a:solidFill>
              <a:srgbClr val="929292"/>
            </a:solidFill>
            <a:prstDash val="solid"/>
            <a:miter lim="400000"/>
            <a:headEnd len="sm" w="sm" type="none"/>
            <a:tailEnd len="sm" w="sm" type="none"/>
          </a:ln>
        </p:spPr>
      </p:cxnSp>
    </p:spTree>
  </p:cSld>
  <p:clrMapOvr>
    <a:masterClrMapping/>
  </p:clrMapOvr>
  <mc:AlternateContent>
    <mc:Choice Requires="p14">
      <p:transition spd="slow" p14:dur="15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7"/>
          <p:cNvSpPr txBox="1"/>
          <p:nvPr/>
        </p:nvSpPr>
        <p:spPr>
          <a:xfrm>
            <a:off x="1463960" y="713511"/>
            <a:ext cx="20149132" cy="1392380"/>
          </a:xfrm>
          <a:prstGeom prst="rect">
            <a:avLst/>
          </a:prstGeom>
          <a:noFill/>
          <a:ln>
            <a:noFill/>
          </a:ln>
        </p:spPr>
        <p:txBody>
          <a:bodyPr anchorCtr="0" anchor="t" bIns="50800" lIns="50800" spcFirstLastPara="1" rIns="50800" wrap="square" tIns="50800">
            <a:normAutofit fontScale="97500"/>
          </a:bodyPr>
          <a:lstStyle/>
          <a:p>
            <a:pPr indent="0" lvl="0" marL="0" marR="0" rtl="0" algn="ctr">
              <a:lnSpc>
                <a:spcPct val="100000"/>
              </a:lnSpc>
              <a:spcBef>
                <a:spcPts val="0"/>
              </a:spcBef>
              <a:spcAft>
                <a:spcPts val="0"/>
              </a:spcAft>
              <a:buClr>
                <a:srgbClr val="9F1608"/>
              </a:buClr>
              <a:buSzPct val="102564"/>
              <a:buFont typeface="Helvetica Neue"/>
              <a:buNone/>
            </a:pPr>
            <a:r>
              <a:rPr b="1" i="0" lang="it-IT" sz="8400" u="none" cap="none" strike="noStrike">
                <a:solidFill>
                  <a:srgbClr val="5E03FF"/>
                </a:solidFill>
                <a:latin typeface="Helvetica Neue"/>
                <a:ea typeface="Helvetica Neue"/>
                <a:cs typeface="Helvetica Neue"/>
                <a:sym typeface="Helvetica Neue"/>
              </a:rPr>
              <a:t>Competenza alfabetica funzionale</a:t>
            </a:r>
            <a:endParaRPr b="1" i="0" sz="8400" u="none" cap="none" strike="noStrike">
              <a:solidFill>
                <a:srgbClr val="5E03FF"/>
              </a:solidFill>
              <a:latin typeface="Helvetica Neue"/>
              <a:ea typeface="Helvetica Neue"/>
              <a:cs typeface="Helvetica Neue"/>
              <a:sym typeface="Helvetica Neue"/>
            </a:endParaRPr>
          </a:p>
        </p:txBody>
      </p:sp>
      <p:sp>
        <p:nvSpPr>
          <p:cNvPr id="298" name="Google Shape;298;p7"/>
          <p:cNvSpPr txBox="1"/>
          <p:nvPr/>
        </p:nvSpPr>
        <p:spPr>
          <a:xfrm>
            <a:off x="1463960" y="2105891"/>
            <a:ext cx="20149132" cy="2964873"/>
          </a:xfrm>
          <a:prstGeom prst="rect">
            <a:avLst/>
          </a:prstGeom>
          <a:noFill/>
          <a:ln>
            <a:noFill/>
          </a:ln>
        </p:spPr>
        <p:txBody>
          <a:bodyPr anchorCtr="0" anchor="t" bIns="50800" lIns="50800" spcFirstLastPara="1" rIns="50800" wrap="square" tIns="50800">
            <a:normAutofit fontScale="60000" lnSpcReduction="20000"/>
          </a:bodyPr>
          <a:lstStyle/>
          <a:p>
            <a:pPr indent="0" lvl="0" marL="0" marR="0" rtl="0" algn="ctr">
              <a:lnSpc>
                <a:spcPct val="100000"/>
              </a:lnSpc>
              <a:spcBef>
                <a:spcPts val="0"/>
              </a:spcBef>
              <a:spcAft>
                <a:spcPts val="0"/>
              </a:spcAft>
              <a:buClr>
                <a:srgbClr val="9F1608"/>
              </a:buClr>
              <a:buSzPct val="166666"/>
              <a:buFont typeface="Helvetica Neue"/>
              <a:buNone/>
            </a:pPr>
            <a:r>
              <a:rPr b="0" i="0" lang="it-IT" sz="8400" u="none" cap="none" strike="noStrike">
                <a:solidFill>
                  <a:srgbClr val="5E03FF"/>
                </a:solidFill>
                <a:latin typeface="Helvetica Neue"/>
                <a:ea typeface="Helvetica Neue"/>
                <a:cs typeface="Helvetica Neue"/>
                <a:sym typeface="Helvetica Neue"/>
              </a:rPr>
              <a:t>Si concretizza nella piena capacità di comunicare, sia in forma orale che scritta, nella propria lingua, adattando il proprio registro ai contesti e alle situazioni. Fanno parte di questa competenza anche il pensiero critico e la capacità di valutazione della realtà.</a:t>
            </a:r>
            <a:endParaRPr b="1" i="0" sz="8400" u="none" cap="none" strike="noStrike">
              <a:solidFill>
                <a:srgbClr val="5E03FF"/>
              </a:solidFill>
              <a:latin typeface="Helvetica Neue"/>
              <a:ea typeface="Helvetica Neue"/>
              <a:cs typeface="Helvetica Neue"/>
              <a:sym typeface="Helvetica Neue"/>
            </a:endParaRPr>
          </a:p>
        </p:txBody>
      </p:sp>
      <p:sp>
        <p:nvSpPr>
          <p:cNvPr id="299" name="Google Shape;299;p7"/>
          <p:cNvSpPr txBox="1"/>
          <p:nvPr/>
        </p:nvSpPr>
        <p:spPr>
          <a:xfrm>
            <a:off x="1463960" y="5500255"/>
            <a:ext cx="20786440" cy="5056909"/>
          </a:xfrm>
          <a:prstGeom prst="rect">
            <a:avLst/>
          </a:prstGeom>
          <a:noFill/>
          <a:ln>
            <a:noFill/>
          </a:ln>
        </p:spPr>
        <p:txBody>
          <a:bodyPr anchorCtr="0" anchor="t" bIns="50800" lIns="50800" spcFirstLastPara="1" rIns="50800" wrap="square" tIns="50800">
            <a:normAutofit fontScale="90000" lnSpcReduction="20000"/>
          </a:bodyPr>
          <a:lstStyle/>
          <a:p>
            <a:pPr indent="-1143000" lvl="0" marL="1143000" marR="0" rtl="0" algn="l">
              <a:lnSpc>
                <a:spcPct val="120000"/>
              </a:lnSpc>
              <a:spcBef>
                <a:spcPts val="0"/>
              </a:spcBef>
              <a:spcAft>
                <a:spcPts val="0"/>
              </a:spcAft>
              <a:buClr>
                <a:srgbClr val="9F1608"/>
              </a:buClr>
              <a:buSzPct val="111111"/>
              <a:buFont typeface="Arial"/>
              <a:buChar char="•"/>
            </a:pPr>
            <a:r>
              <a:rPr b="0" i="0" lang="it-IT" sz="8400" u="none" cap="none" strike="noStrike">
                <a:solidFill>
                  <a:srgbClr val="5E03FF"/>
                </a:solidFill>
                <a:latin typeface="Helvetica Neue"/>
                <a:ea typeface="Helvetica Neue"/>
                <a:cs typeface="Helvetica Neue"/>
                <a:sym typeface="Helvetica Neue"/>
              </a:rPr>
              <a:t>Lezioni partecipate</a:t>
            </a:r>
            <a:endParaRPr/>
          </a:p>
          <a:p>
            <a:pPr indent="-1143000" lvl="0" marL="1143000" marR="0" rtl="0" algn="l">
              <a:lnSpc>
                <a:spcPct val="120000"/>
              </a:lnSpc>
              <a:spcBef>
                <a:spcPts val="0"/>
              </a:spcBef>
              <a:spcAft>
                <a:spcPts val="0"/>
              </a:spcAft>
              <a:buClr>
                <a:srgbClr val="9F1608"/>
              </a:buClr>
              <a:buSzPct val="111111"/>
              <a:buFont typeface="Arial"/>
              <a:buChar char="•"/>
            </a:pPr>
            <a:r>
              <a:rPr b="0" i="0" lang="it-IT" sz="8400" u="none" cap="none" strike="noStrike">
                <a:solidFill>
                  <a:srgbClr val="5E03FF"/>
                </a:solidFill>
                <a:latin typeface="Helvetica Neue"/>
                <a:ea typeface="Helvetica Neue"/>
                <a:cs typeface="Helvetica Neue"/>
                <a:sym typeface="Helvetica Neue"/>
              </a:rPr>
              <a:t>Discussioni</a:t>
            </a:r>
            <a:endParaRPr/>
          </a:p>
          <a:p>
            <a:pPr indent="-1143000" lvl="0" marL="1143000" marR="0" rtl="0" algn="l">
              <a:lnSpc>
                <a:spcPct val="120000"/>
              </a:lnSpc>
              <a:spcBef>
                <a:spcPts val="0"/>
              </a:spcBef>
              <a:spcAft>
                <a:spcPts val="0"/>
              </a:spcAft>
              <a:buClr>
                <a:srgbClr val="9F1608"/>
              </a:buClr>
              <a:buSzPct val="111111"/>
              <a:buFont typeface="Arial"/>
              <a:buChar char="•"/>
            </a:pPr>
            <a:r>
              <a:rPr b="0" i="0" lang="it-IT" sz="8400" u="none" cap="none" strike="noStrike">
                <a:solidFill>
                  <a:srgbClr val="5E03FF"/>
                </a:solidFill>
                <a:latin typeface="Helvetica Neue"/>
                <a:ea typeface="Helvetica Neue"/>
                <a:cs typeface="Helvetica Neue"/>
                <a:sym typeface="Helvetica Neue"/>
              </a:rPr>
              <a:t>Esposizioni</a:t>
            </a:r>
            <a:endParaRPr/>
          </a:p>
          <a:p>
            <a:pPr indent="-1143000" lvl="0" marL="1143000" marR="0" rtl="0" algn="l">
              <a:lnSpc>
                <a:spcPct val="120000"/>
              </a:lnSpc>
              <a:spcBef>
                <a:spcPts val="0"/>
              </a:spcBef>
              <a:spcAft>
                <a:spcPts val="0"/>
              </a:spcAft>
              <a:buClr>
                <a:srgbClr val="9F1608"/>
              </a:buClr>
              <a:buSzPct val="111111"/>
              <a:buFont typeface="Arial"/>
              <a:buChar char="•"/>
            </a:pPr>
            <a:r>
              <a:rPr b="0" i="0" lang="it-IT" sz="8400" u="none" cap="none" strike="noStrike">
                <a:solidFill>
                  <a:srgbClr val="5E03FF"/>
                </a:solidFill>
                <a:latin typeface="Helvetica Neue"/>
                <a:ea typeface="Helvetica Neue"/>
                <a:cs typeface="Helvetica Neue"/>
                <a:sym typeface="Helvetica Neue"/>
              </a:rPr>
              <a:t>Presenazioni</a:t>
            </a:r>
            <a:endParaRPr b="1" i="0" sz="8400" u="none" cap="none" strike="noStrike">
              <a:solidFill>
                <a:srgbClr val="5E03FF"/>
              </a:solidFill>
              <a:latin typeface="Helvetica Neue"/>
              <a:ea typeface="Helvetica Neue"/>
              <a:cs typeface="Helvetica Neue"/>
              <a:sym typeface="Helvetica Neue"/>
            </a:endParaRPr>
          </a:p>
        </p:txBody>
      </p:sp>
    </p:spTree>
  </p:cSld>
  <p:clrMapOvr>
    <a:masterClrMapping/>
  </p:clrMapOvr>
  <mc:AlternateContent>
    <mc:Choice Requires="p14">
      <p:transition spd="slow" p14:dur="15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8"/>
          <p:cNvSpPr txBox="1"/>
          <p:nvPr/>
        </p:nvSpPr>
        <p:spPr>
          <a:xfrm>
            <a:off x="1463960" y="713511"/>
            <a:ext cx="20149132" cy="1392380"/>
          </a:xfrm>
          <a:prstGeom prst="rect">
            <a:avLst/>
          </a:prstGeom>
          <a:noFill/>
          <a:ln>
            <a:noFill/>
          </a:ln>
        </p:spPr>
        <p:txBody>
          <a:bodyPr anchorCtr="0" anchor="t" bIns="50800" lIns="50800" spcFirstLastPara="1" rIns="50800" wrap="square" tIns="50800">
            <a:normAutofit fontScale="97500"/>
          </a:bodyPr>
          <a:lstStyle/>
          <a:p>
            <a:pPr indent="0" lvl="0" marL="0" marR="0" rtl="0" algn="ctr">
              <a:lnSpc>
                <a:spcPct val="100000"/>
              </a:lnSpc>
              <a:spcBef>
                <a:spcPts val="0"/>
              </a:spcBef>
              <a:spcAft>
                <a:spcPts val="0"/>
              </a:spcAft>
              <a:buClr>
                <a:srgbClr val="9F1608"/>
              </a:buClr>
              <a:buSzPct val="102564"/>
              <a:buFont typeface="Helvetica Neue"/>
              <a:buNone/>
            </a:pPr>
            <a:r>
              <a:rPr b="1" i="0" lang="it-IT" sz="8400" u="none" cap="none" strike="noStrike">
                <a:solidFill>
                  <a:srgbClr val="5E03FF"/>
                </a:solidFill>
                <a:latin typeface="Helvetica Neue"/>
                <a:ea typeface="Helvetica Neue"/>
                <a:cs typeface="Helvetica Neue"/>
                <a:sym typeface="Helvetica Neue"/>
              </a:rPr>
              <a:t>Competenza multilinguistica</a:t>
            </a:r>
            <a:endParaRPr b="1" i="0" sz="8400" u="none" cap="none" strike="noStrike">
              <a:solidFill>
                <a:srgbClr val="5E03FF"/>
              </a:solidFill>
              <a:latin typeface="Helvetica Neue"/>
              <a:ea typeface="Helvetica Neue"/>
              <a:cs typeface="Helvetica Neue"/>
              <a:sym typeface="Helvetica Neue"/>
            </a:endParaRPr>
          </a:p>
        </p:txBody>
      </p:sp>
      <p:sp>
        <p:nvSpPr>
          <p:cNvPr id="305" name="Google Shape;305;p8"/>
          <p:cNvSpPr txBox="1"/>
          <p:nvPr/>
        </p:nvSpPr>
        <p:spPr>
          <a:xfrm>
            <a:off x="1463960" y="2105891"/>
            <a:ext cx="20149132" cy="2964873"/>
          </a:xfrm>
          <a:prstGeom prst="rect">
            <a:avLst/>
          </a:prstGeom>
          <a:noFill/>
          <a:ln>
            <a:noFill/>
          </a:ln>
        </p:spPr>
        <p:txBody>
          <a:bodyPr anchorCtr="0" anchor="t" bIns="50800" lIns="50800" spcFirstLastPara="1" rIns="50800" wrap="square" tIns="50800">
            <a:normAutofit fontScale="67500" lnSpcReduction="20000"/>
          </a:bodyPr>
          <a:lstStyle/>
          <a:p>
            <a:pPr indent="0" lvl="0" marL="0" marR="0" rtl="0" algn="ctr">
              <a:lnSpc>
                <a:spcPct val="100000"/>
              </a:lnSpc>
              <a:spcBef>
                <a:spcPts val="0"/>
              </a:spcBef>
              <a:spcAft>
                <a:spcPts val="0"/>
              </a:spcAft>
              <a:buClr>
                <a:srgbClr val="9F1608"/>
              </a:buClr>
              <a:buSzPct val="148148"/>
              <a:buFont typeface="Helvetica Neue"/>
              <a:buNone/>
            </a:pPr>
            <a:r>
              <a:rPr b="0" i="0" lang="it-IT" sz="8400" u="none" cap="none" strike="noStrike">
                <a:solidFill>
                  <a:srgbClr val="5E03FF"/>
                </a:solidFill>
                <a:latin typeface="Helvetica Neue"/>
                <a:ea typeface="Helvetica Neue"/>
                <a:cs typeface="Helvetica Neue"/>
                <a:sym typeface="Helvetica Neue"/>
              </a:rPr>
              <a:t>Prevede la conoscenza del vocabolario di lingue diverse dalla propria, con conseguente abilità nel comunicare sia oralmente che in forma scritta. Infine, fa parte di questa competenza anche l'abilità di inserirsi in contesti socio-culturali diversi dal proprio.</a:t>
            </a:r>
            <a:endParaRPr b="1" i="0" sz="8400" u="none" cap="none" strike="noStrike">
              <a:solidFill>
                <a:srgbClr val="5E03FF"/>
              </a:solidFill>
              <a:latin typeface="Helvetica Neue"/>
              <a:ea typeface="Helvetica Neue"/>
              <a:cs typeface="Helvetica Neue"/>
              <a:sym typeface="Helvetica Neue"/>
            </a:endParaRPr>
          </a:p>
        </p:txBody>
      </p:sp>
      <p:sp>
        <p:nvSpPr>
          <p:cNvPr id="306" name="Google Shape;306;p8"/>
          <p:cNvSpPr txBox="1"/>
          <p:nvPr/>
        </p:nvSpPr>
        <p:spPr>
          <a:xfrm>
            <a:off x="1463959" y="5500254"/>
            <a:ext cx="21479167" cy="6137563"/>
          </a:xfrm>
          <a:prstGeom prst="rect">
            <a:avLst/>
          </a:prstGeom>
          <a:noFill/>
          <a:ln>
            <a:noFill/>
          </a:ln>
        </p:spPr>
        <p:txBody>
          <a:bodyPr anchorCtr="0" anchor="t" bIns="50800" lIns="50800" spcFirstLastPara="1" rIns="50800" wrap="square" tIns="50800">
            <a:normAutofit fontScale="60000" lnSpcReduction="20000"/>
          </a:bodyPr>
          <a:lstStyle/>
          <a:p>
            <a:pPr indent="-1143000" lvl="0" marL="1143000" marR="0" rtl="0" algn="l">
              <a:lnSpc>
                <a:spcPct val="120000"/>
              </a:lnSpc>
              <a:spcBef>
                <a:spcPts val="0"/>
              </a:spcBef>
              <a:spcAft>
                <a:spcPts val="0"/>
              </a:spcAft>
              <a:buClr>
                <a:srgbClr val="9F1608"/>
              </a:buClr>
              <a:buSzPct val="166666"/>
              <a:buFont typeface="Arial"/>
              <a:buChar char="•"/>
            </a:pPr>
            <a:r>
              <a:rPr b="0" i="0" lang="it-IT" sz="8400" u="none" cap="none" strike="noStrike">
                <a:solidFill>
                  <a:srgbClr val="5E03FF"/>
                </a:solidFill>
                <a:latin typeface="Helvetica Neue"/>
                <a:ea typeface="Helvetica Neue"/>
                <a:cs typeface="Helvetica Neue"/>
                <a:sym typeface="Helvetica Neue"/>
              </a:rPr>
              <a:t>Certificazioni linguistiche b1 e b2</a:t>
            </a:r>
            <a:endParaRPr/>
          </a:p>
          <a:p>
            <a:pPr indent="-1143000" lvl="0" marL="1143000" marR="0" rtl="0" algn="l">
              <a:lnSpc>
                <a:spcPct val="120000"/>
              </a:lnSpc>
              <a:spcBef>
                <a:spcPts val="0"/>
              </a:spcBef>
              <a:spcAft>
                <a:spcPts val="0"/>
              </a:spcAft>
              <a:buClr>
                <a:srgbClr val="9F1608"/>
              </a:buClr>
              <a:buSzPct val="166666"/>
              <a:buFont typeface="Arial"/>
              <a:buChar char="•"/>
            </a:pPr>
            <a:r>
              <a:rPr b="0" i="0" lang="it-IT" sz="8400" u="none" cap="none" strike="noStrike">
                <a:solidFill>
                  <a:srgbClr val="5E03FF"/>
                </a:solidFill>
                <a:latin typeface="Helvetica Neue"/>
                <a:ea typeface="Helvetica Neue"/>
                <a:cs typeface="Helvetica Neue"/>
                <a:sym typeface="Helvetica Neue"/>
              </a:rPr>
              <a:t>Laboratorio linguistico</a:t>
            </a:r>
            <a:endParaRPr/>
          </a:p>
          <a:p>
            <a:pPr indent="-1143000" lvl="0" marL="1143000" marR="0" rtl="0" algn="l">
              <a:lnSpc>
                <a:spcPct val="120000"/>
              </a:lnSpc>
              <a:spcBef>
                <a:spcPts val="0"/>
              </a:spcBef>
              <a:spcAft>
                <a:spcPts val="0"/>
              </a:spcAft>
              <a:buClr>
                <a:srgbClr val="9F1608"/>
              </a:buClr>
              <a:buSzPct val="166666"/>
              <a:buFont typeface="Arial"/>
              <a:buChar char="•"/>
            </a:pPr>
            <a:r>
              <a:rPr b="0" i="0" lang="it-IT" sz="8400" u="none" cap="none" strike="noStrike">
                <a:solidFill>
                  <a:srgbClr val="5E03FF"/>
                </a:solidFill>
                <a:latin typeface="Helvetica Neue"/>
                <a:ea typeface="Helvetica Neue"/>
                <a:cs typeface="Helvetica Neue"/>
                <a:sym typeface="Helvetica Neue"/>
              </a:rPr>
              <a:t>Scambio all’estero in terza di due settimane durante l’a.s. con il progetto Erasmus+</a:t>
            </a:r>
            <a:endParaRPr/>
          </a:p>
          <a:p>
            <a:pPr indent="-1143000" lvl="0" marL="1143000" marR="0" rtl="0" algn="l">
              <a:lnSpc>
                <a:spcPct val="120000"/>
              </a:lnSpc>
              <a:spcBef>
                <a:spcPts val="0"/>
              </a:spcBef>
              <a:spcAft>
                <a:spcPts val="0"/>
              </a:spcAft>
              <a:buClr>
                <a:srgbClr val="9F1608"/>
              </a:buClr>
              <a:buSzPct val="166666"/>
              <a:buFont typeface="Arial"/>
              <a:buChar char="•"/>
            </a:pPr>
            <a:r>
              <a:rPr b="0" i="0" lang="it-IT" sz="8400" u="none" cap="none" strike="noStrike">
                <a:solidFill>
                  <a:srgbClr val="5E03FF"/>
                </a:solidFill>
                <a:latin typeface="Helvetica Neue"/>
                <a:ea typeface="Helvetica Neue"/>
                <a:cs typeface="Helvetica Neue"/>
                <a:sym typeface="Helvetica Neue"/>
              </a:rPr>
              <a:t>Stage all’estero di 4 settimane durante l’estate con il progetto Erasmus+</a:t>
            </a:r>
            <a:endParaRPr/>
          </a:p>
          <a:p>
            <a:pPr indent="-1143000" lvl="0" marL="1143000" marR="0" rtl="0" algn="l">
              <a:lnSpc>
                <a:spcPct val="120000"/>
              </a:lnSpc>
              <a:spcBef>
                <a:spcPts val="0"/>
              </a:spcBef>
              <a:spcAft>
                <a:spcPts val="0"/>
              </a:spcAft>
              <a:buClr>
                <a:srgbClr val="9F1608"/>
              </a:buClr>
              <a:buSzPct val="166666"/>
              <a:buFont typeface="Arial"/>
              <a:buChar char="•"/>
            </a:pPr>
            <a:r>
              <a:rPr b="0" i="0" lang="it-IT" sz="8400" u="none" cap="none" strike="noStrike">
                <a:solidFill>
                  <a:srgbClr val="5E03FF"/>
                </a:solidFill>
                <a:latin typeface="Helvetica Neue"/>
                <a:ea typeface="Helvetica Neue"/>
                <a:cs typeface="Helvetica Neue"/>
                <a:sym typeface="Helvetica Neue"/>
              </a:rPr>
              <a:t>Possibilità di effettuare il 4° anno all’estero</a:t>
            </a:r>
            <a:endParaRPr/>
          </a:p>
          <a:p>
            <a:pPr indent="-1143000" lvl="0" marL="1143000" marR="0" rtl="0" algn="l">
              <a:lnSpc>
                <a:spcPct val="120000"/>
              </a:lnSpc>
              <a:spcBef>
                <a:spcPts val="0"/>
              </a:spcBef>
              <a:spcAft>
                <a:spcPts val="0"/>
              </a:spcAft>
              <a:buClr>
                <a:srgbClr val="9F1608"/>
              </a:buClr>
              <a:buSzPct val="166666"/>
              <a:buFont typeface="Arial"/>
              <a:buChar char="•"/>
            </a:pPr>
            <a:r>
              <a:rPr b="0" i="0" lang="it-IT" sz="8400" u="none" cap="none" strike="noStrike">
                <a:solidFill>
                  <a:srgbClr val="5E03FF"/>
                </a:solidFill>
                <a:latin typeface="Helvetica Neue"/>
                <a:ea typeface="Helvetica Neue"/>
                <a:cs typeface="Helvetica Neue"/>
                <a:sym typeface="Helvetica Neue"/>
              </a:rPr>
              <a:t>Possibilità di prendere il doppio diploma con Mater Laurea</a:t>
            </a:r>
            <a:endParaRPr b="1" i="0" sz="8400" u="none" cap="none" strike="noStrike">
              <a:solidFill>
                <a:srgbClr val="5E03FF"/>
              </a:solidFill>
              <a:latin typeface="Helvetica Neue"/>
              <a:ea typeface="Helvetica Neue"/>
              <a:cs typeface="Helvetica Neue"/>
              <a:sym typeface="Helvetica Neue"/>
            </a:endParaRPr>
          </a:p>
        </p:txBody>
      </p:sp>
    </p:spTree>
  </p:cSld>
  <p:clrMapOvr>
    <a:masterClrMapping/>
  </p:clrMapOvr>
  <mc:AlternateContent>
    <mc:Choice Requires="p14">
      <p:transition spd="slow" p14:dur="1500">
        <p:fad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9"/>
          <p:cNvSpPr txBox="1"/>
          <p:nvPr/>
        </p:nvSpPr>
        <p:spPr>
          <a:xfrm>
            <a:off x="1463959" y="713511"/>
            <a:ext cx="20620185" cy="1392380"/>
          </a:xfrm>
          <a:prstGeom prst="rect">
            <a:avLst/>
          </a:prstGeom>
          <a:noFill/>
          <a:ln>
            <a:noFill/>
          </a:ln>
        </p:spPr>
        <p:txBody>
          <a:bodyPr anchorCtr="0" anchor="t" bIns="50800" lIns="50800" spcFirstLastPara="1" rIns="50800" wrap="square" tIns="50800">
            <a:noAutofit/>
          </a:bodyPr>
          <a:lstStyle/>
          <a:p>
            <a:pPr indent="0" lvl="0" marL="0" marR="0" rtl="0" algn="ctr">
              <a:lnSpc>
                <a:spcPct val="100000"/>
              </a:lnSpc>
              <a:spcBef>
                <a:spcPts val="0"/>
              </a:spcBef>
              <a:spcAft>
                <a:spcPts val="0"/>
              </a:spcAft>
              <a:buClr>
                <a:srgbClr val="9F1608"/>
              </a:buClr>
              <a:buSzPts val="8400"/>
              <a:buFont typeface="Helvetica Neue"/>
              <a:buNone/>
            </a:pPr>
            <a:r>
              <a:rPr b="1" i="0" lang="it-IT" sz="6600" u="none" cap="none" strike="noStrike">
                <a:solidFill>
                  <a:srgbClr val="5E03FF"/>
                </a:solidFill>
                <a:latin typeface="Helvetica Neue"/>
                <a:ea typeface="Helvetica Neue"/>
                <a:cs typeface="Helvetica Neue"/>
                <a:sym typeface="Helvetica Neue"/>
              </a:rPr>
              <a:t>Competenza matematica e competenza in scienze, tecnologie e ingegneria</a:t>
            </a:r>
            <a:endParaRPr b="1" i="0" sz="6600" u="none" cap="none" strike="noStrike">
              <a:solidFill>
                <a:srgbClr val="5E03FF"/>
              </a:solidFill>
              <a:latin typeface="Helvetica Neue"/>
              <a:ea typeface="Helvetica Neue"/>
              <a:cs typeface="Helvetica Neue"/>
              <a:sym typeface="Helvetica Neue"/>
            </a:endParaRPr>
          </a:p>
        </p:txBody>
      </p:sp>
      <p:sp>
        <p:nvSpPr>
          <p:cNvPr id="312" name="Google Shape;312;p9"/>
          <p:cNvSpPr txBox="1"/>
          <p:nvPr/>
        </p:nvSpPr>
        <p:spPr>
          <a:xfrm>
            <a:off x="1463960" y="3075706"/>
            <a:ext cx="20149132" cy="2964873"/>
          </a:xfrm>
          <a:prstGeom prst="rect">
            <a:avLst/>
          </a:prstGeom>
          <a:noFill/>
          <a:ln>
            <a:noFill/>
          </a:ln>
        </p:spPr>
        <p:txBody>
          <a:bodyPr anchorCtr="0" anchor="t" bIns="50800" lIns="50800" spcFirstLastPara="1" rIns="50800" wrap="square" tIns="50800">
            <a:normAutofit fontScale="60000" lnSpcReduction="20000"/>
          </a:bodyPr>
          <a:lstStyle/>
          <a:p>
            <a:pPr indent="0" lvl="0" marL="0" marR="0" rtl="0" algn="ctr">
              <a:lnSpc>
                <a:spcPct val="100000"/>
              </a:lnSpc>
              <a:spcBef>
                <a:spcPts val="0"/>
              </a:spcBef>
              <a:spcAft>
                <a:spcPts val="0"/>
              </a:spcAft>
              <a:buClr>
                <a:srgbClr val="9F1608"/>
              </a:buClr>
              <a:buSzPct val="166666"/>
              <a:buFont typeface="Helvetica Neue"/>
              <a:buNone/>
            </a:pPr>
            <a:r>
              <a:rPr b="0" i="0" lang="it-IT" sz="8400" u="none" cap="none" strike="noStrike">
                <a:solidFill>
                  <a:srgbClr val="5E03FF"/>
                </a:solidFill>
                <a:latin typeface="Helvetica Neue"/>
                <a:ea typeface="Helvetica Neue"/>
                <a:cs typeface="Helvetica Neue"/>
                <a:sym typeface="Helvetica Neue"/>
              </a:rPr>
              <a:t>Le competenze matematiche considerate indispensabili sono quelle che permettono di risolvere i problemi legati alla quotidianità. Quelle in campo scientifica e tecnologico, invece, si risolvono nella capacità di comprendere le leggi naturali di base che regolano la vita sulla terra.</a:t>
            </a:r>
            <a:endParaRPr b="1" i="0" sz="8400" u="none" cap="none" strike="noStrike">
              <a:solidFill>
                <a:srgbClr val="5E03FF"/>
              </a:solidFill>
              <a:latin typeface="Helvetica Neue"/>
              <a:ea typeface="Helvetica Neue"/>
              <a:cs typeface="Helvetica Neue"/>
              <a:sym typeface="Helvetica Neue"/>
            </a:endParaRPr>
          </a:p>
        </p:txBody>
      </p:sp>
      <p:sp>
        <p:nvSpPr>
          <p:cNvPr id="313" name="Google Shape;313;p9"/>
          <p:cNvSpPr txBox="1"/>
          <p:nvPr/>
        </p:nvSpPr>
        <p:spPr>
          <a:xfrm>
            <a:off x="1463959" y="7107378"/>
            <a:ext cx="21479167" cy="6137563"/>
          </a:xfrm>
          <a:prstGeom prst="rect">
            <a:avLst/>
          </a:prstGeom>
          <a:noFill/>
          <a:ln>
            <a:noFill/>
          </a:ln>
        </p:spPr>
        <p:txBody>
          <a:bodyPr anchorCtr="0" anchor="t" bIns="50800" lIns="50800" spcFirstLastPara="1" rIns="50800" wrap="square" tIns="50800">
            <a:normAutofit fontScale="90000" lnSpcReduction="20000"/>
          </a:bodyPr>
          <a:lstStyle/>
          <a:p>
            <a:pPr indent="-1143000" lvl="0" marL="1143000" marR="0" rtl="0" algn="l">
              <a:lnSpc>
                <a:spcPct val="120000"/>
              </a:lnSpc>
              <a:spcBef>
                <a:spcPts val="0"/>
              </a:spcBef>
              <a:spcAft>
                <a:spcPts val="0"/>
              </a:spcAft>
              <a:buClr>
                <a:srgbClr val="9F1608"/>
              </a:buClr>
              <a:buSzPct val="111111"/>
              <a:buFont typeface="Arial"/>
              <a:buChar char="•"/>
            </a:pPr>
            <a:r>
              <a:rPr b="0" i="0" lang="it-IT" sz="8400" u="none" cap="none" strike="noStrike">
                <a:solidFill>
                  <a:srgbClr val="5E03FF"/>
                </a:solidFill>
                <a:latin typeface="Helvetica Neue"/>
                <a:ea typeface="Helvetica Neue"/>
                <a:cs typeface="Helvetica Neue"/>
                <a:sym typeface="Helvetica Neue"/>
              </a:rPr>
              <a:t>Attività laboratoriale</a:t>
            </a:r>
            <a:endParaRPr/>
          </a:p>
          <a:p>
            <a:pPr indent="-1143000" lvl="0" marL="1143000" marR="0" rtl="0" algn="l">
              <a:lnSpc>
                <a:spcPct val="120000"/>
              </a:lnSpc>
              <a:spcBef>
                <a:spcPts val="0"/>
              </a:spcBef>
              <a:spcAft>
                <a:spcPts val="0"/>
              </a:spcAft>
              <a:buClr>
                <a:srgbClr val="9F1608"/>
              </a:buClr>
              <a:buSzPct val="111111"/>
              <a:buFont typeface="Arial"/>
              <a:buChar char="•"/>
            </a:pPr>
            <a:r>
              <a:rPr b="0" i="0" lang="it-IT" sz="8400" u="none" cap="none" strike="noStrike">
                <a:solidFill>
                  <a:srgbClr val="5E03FF"/>
                </a:solidFill>
                <a:latin typeface="Helvetica Neue"/>
                <a:ea typeface="Helvetica Neue"/>
                <a:cs typeface="Helvetica Neue"/>
                <a:sym typeface="Helvetica Neue"/>
              </a:rPr>
              <a:t>Didattica in situazione</a:t>
            </a:r>
            <a:endParaRPr/>
          </a:p>
          <a:p>
            <a:pPr indent="-1143000" lvl="0" marL="1143000" marR="0" rtl="0" algn="l">
              <a:lnSpc>
                <a:spcPct val="120000"/>
              </a:lnSpc>
              <a:spcBef>
                <a:spcPts val="0"/>
              </a:spcBef>
              <a:spcAft>
                <a:spcPts val="0"/>
              </a:spcAft>
              <a:buClr>
                <a:srgbClr val="9F1608"/>
              </a:buClr>
              <a:buSzPct val="111111"/>
              <a:buFont typeface="Arial"/>
              <a:buChar char="•"/>
            </a:pPr>
            <a:r>
              <a:rPr b="0" i="0" lang="it-IT" sz="8400" u="none" cap="none" strike="noStrike">
                <a:solidFill>
                  <a:srgbClr val="5E03FF"/>
                </a:solidFill>
                <a:latin typeface="Helvetica Neue"/>
                <a:ea typeface="Helvetica Neue"/>
                <a:cs typeface="Helvetica Neue"/>
                <a:sym typeface="Helvetica Neue"/>
              </a:rPr>
              <a:t>Progetti sul territorio</a:t>
            </a:r>
            <a:endParaRPr/>
          </a:p>
          <a:p>
            <a:pPr indent="-1143000" lvl="0" marL="1143000" marR="0" rtl="0" algn="l">
              <a:lnSpc>
                <a:spcPct val="120000"/>
              </a:lnSpc>
              <a:spcBef>
                <a:spcPts val="0"/>
              </a:spcBef>
              <a:spcAft>
                <a:spcPts val="0"/>
              </a:spcAft>
              <a:buClr>
                <a:srgbClr val="9F1608"/>
              </a:buClr>
              <a:buSzPct val="111111"/>
              <a:buFont typeface="Arial"/>
              <a:buChar char="•"/>
            </a:pPr>
            <a:r>
              <a:rPr b="0" i="0" lang="it-IT" sz="8400" u="none" cap="none" strike="noStrike">
                <a:solidFill>
                  <a:srgbClr val="5E03FF"/>
                </a:solidFill>
                <a:latin typeface="Helvetica Neue"/>
                <a:ea typeface="Helvetica Neue"/>
                <a:cs typeface="Helvetica Neue"/>
                <a:sym typeface="Helvetica Neue"/>
              </a:rPr>
              <a:t>PCTO</a:t>
            </a:r>
            <a:endParaRPr/>
          </a:p>
          <a:p>
            <a:pPr indent="-1143000" lvl="0" marL="1143000" marR="0" rtl="0" algn="l">
              <a:lnSpc>
                <a:spcPct val="120000"/>
              </a:lnSpc>
              <a:spcBef>
                <a:spcPts val="0"/>
              </a:spcBef>
              <a:spcAft>
                <a:spcPts val="0"/>
              </a:spcAft>
              <a:buClr>
                <a:srgbClr val="9F1608"/>
              </a:buClr>
              <a:buSzPct val="111111"/>
              <a:buFont typeface="Arial"/>
              <a:buChar char="•"/>
            </a:pPr>
            <a:r>
              <a:rPr b="0" i="0" lang="it-IT" sz="8400" u="none" cap="none" strike="noStrike">
                <a:solidFill>
                  <a:srgbClr val="5E03FF"/>
                </a:solidFill>
                <a:latin typeface="Helvetica Neue"/>
                <a:ea typeface="Helvetica Neue"/>
                <a:cs typeface="Helvetica Neue"/>
                <a:sym typeface="Helvetica Neue"/>
              </a:rPr>
              <a:t>Contestualizzazione dei saperi nella realtà</a:t>
            </a:r>
            <a:endParaRPr/>
          </a:p>
        </p:txBody>
      </p:sp>
    </p:spTree>
  </p:cSld>
  <p:clrMapOvr>
    <a:masterClrMapping/>
  </p:clrMapOvr>
  <mc:AlternateContent>
    <mc:Choice Requires="p14">
      <p:transition spd="slow" p14:dur="1500">
        <p:fad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10"/>
          <p:cNvSpPr txBox="1"/>
          <p:nvPr/>
        </p:nvSpPr>
        <p:spPr>
          <a:xfrm>
            <a:off x="1463959" y="713511"/>
            <a:ext cx="20620185" cy="1392380"/>
          </a:xfrm>
          <a:prstGeom prst="rect">
            <a:avLst/>
          </a:prstGeom>
          <a:noFill/>
          <a:ln>
            <a:noFill/>
          </a:ln>
        </p:spPr>
        <p:txBody>
          <a:bodyPr anchorCtr="0" anchor="t" bIns="50800" lIns="50800" spcFirstLastPara="1" rIns="50800" wrap="square" tIns="50800">
            <a:noAutofit/>
          </a:bodyPr>
          <a:lstStyle/>
          <a:p>
            <a:pPr indent="0" lvl="0" marL="0" marR="0" rtl="0" algn="ctr">
              <a:lnSpc>
                <a:spcPct val="100000"/>
              </a:lnSpc>
              <a:spcBef>
                <a:spcPts val="0"/>
              </a:spcBef>
              <a:spcAft>
                <a:spcPts val="0"/>
              </a:spcAft>
              <a:buClr>
                <a:srgbClr val="9F1608"/>
              </a:buClr>
              <a:buSzPts val="8400"/>
              <a:buFont typeface="Helvetica Neue"/>
              <a:buNone/>
            </a:pPr>
            <a:r>
              <a:rPr b="1" i="0" lang="it-IT" sz="6600" u="none" cap="none" strike="noStrike">
                <a:solidFill>
                  <a:srgbClr val="5E03FF"/>
                </a:solidFill>
                <a:latin typeface="Helvetica Neue"/>
                <a:ea typeface="Helvetica Neue"/>
                <a:cs typeface="Helvetica Neue"/>
                <a:sym typeface="Helvetica Neue"/>
              </a:rPr>
              <a:t>Competenza personale, sociale e capacità di imparare ad imparare</a:t>
            </a:r>
            <a:endParaRPr b="1" i="0" sz="6600" u="none" cap="none" strike="noStrike">
              <a:solidFill>
                <a:srgbClr val="5E03FF"/>
              </a:solidFill>
              <a:latin typeface="Helvetica Neue"/>
              <a:ea typeface="Helvetica Neue"/>
              <a:cs typeface="Helvetica Neue"/>
              <a:sym typeface="Helvetica Neue"/>
            </a:endParaRPr>
          </a:p>
        </p:txBody>
      </p:sp>
      <p:sp>
        <p:nvSpPr>
          <p:cNvPr id="319" name="Google Shape;319;p10"/>
          <p:cNvSpPr txBox="1"/>
          <p:nvPr/>
        </p:nvSpPr>
        <p:spPr>
          <a:xfrm>
            <a:off x="1463960" y="3075706"/>
            <a:ext cx="20149132" cy="2964873"/>
          </a:xfrm>
          <a:prstGeom prst="rect">
            <a:avLst/>
          </a:prstGeom>
          <a:noFill/>
          <a:ln>
            <a:noFill/>
          </a:ln>
        </p:spPr>
        <p:txBody>
          <a:bodyPr anchorCtr="0" anchor="t" bIns="50800" lIns="50800" spcFirstLastPara="1" rIns="50800" wrap="square" tIns="50800">
            <a:normAutofit fontScale="60000" lnSpcReduction="20000"/>
          </a:bodyPr>
          <a:lstStyle/>
          <a:p>
            <a:pPr indent="0" lvl="0" marL="0" marR="0" rtl="0" algn="ctr">
              <a:lnSpc>
                <a:spcPct val="100000"/>
              </a:lnSpc>
              <a:spcBef>
                <a:spcPts val="0"/>
              </a:spcBef>
              <a:spcAft>
                <a:spcPts val="0"/>
              </a:spcAft>
              <a:buClr>
                <a:srgbClr val="9F1608"/>
              </a:buClr>
              <a:buSzPct val="166666"/>
              <a:buFont typeface="Helvetica Neue"/>
              <a:buNone/>
            </a:pPr>
            <a:r>
              <a:rPr b="0" i="0" lang="it-IT" sz="8400" u="none" cap="none" strike="noStrike">
                <a:solidFill>
                  <a:srgbClr val="5E03FF"/>
                </a:solidFill>
                <a:latin typeface="Helvetica Neue"/>
                <a:ea typeface="Helvetica Neue"/>
                <a:cs typeface="Helvetica Neue"/>
                <a:sym typeface="Helvetica Neue"/>
              </a:rPr>
              <a:t>È la capacità di organizzare le informazioni e il tempo, di gestire il proprio percorso di formazione e carriera. Vi rientra, però, anche la spinta a inserire il proprio contributo nei contesti in cui si è chiamati ad intervenire, così come l'abilità di riflettere su se stessi e di autoregolamentarsi.</a:t>
            </a:r>
            <a:endParaRPr b="1" i="0" sz="8400" u="none" cap="none" strike="noStrike">
              <a:solidFill>
                <a:srgbClr val="5E03FF"/>
              </a:solidFill>
              <a:latin typeface="Helvetica Neue"/>
              <a:ea typeface="Helvetica Neue"/>
              <a:cs typeface="Helvetica Neue"/>
              <a:sym typeface="Helvetica Neue"/>
            </a:endParaRPr>
          </a:p>
        </p:txBody>
      </p:sp>
      <p:sp>
        <p:nvSpPr>
          <p:cNvPr id="320" name="Google Shape;320;p10"/>
          <p:cNvSpPr txBox="1"/>
          <p:nvPr/>
        </p:nvSpPr>
        <p:spPr>
          <a:xfrm>
            <a:off x="1463959" y="7107378"/>
            <a:ext cx="21479167" cy="6137563"/>
          </a:xfrm>
          <a:prstGeom prst="rect">
            <a:avLst/>
          </a:prstGeom>
          <a:noFill/>
          <a:ln>
            <a:noFill/>
          </a:ln>
        </p:spPr>
        <p:txBody>
          <a:bodyPr anchorCtr="0" anchor="t" bIns="50800" lIns="50800" spcFirstLastPara="1" rIns="50800" wrap="square" tIns="50800">
            <a:normAutofit fontScale="97500"/>
          </a:bodyPr>
          <a:lstStyle/>
          <a:p>
            <a:pPr indent="-1143000" lvl="0" marL="1143000" marR="0" rtl="0" algn="l">
              <a:lnSpc>
                <a:spcPct val="120000"/>
              </a:lnSpc>
              <a:spcBef>
                <a:spcPts val="0"/>
              </a:spcBef>
              <a:spcAft>
                <a:spcPts val="0"/>
              </a:spcAft>
              <a:buClr>
                <a:srgbClr val="9F1608"/>
              </a:buClr>
              <a:buSzPct val="102564"/>
              <a:buFont typeface="Arial"/>
              <a:buChar char="•"/>
            </a:pPr>
            <a:r>
              <a:rPr b="0" i="0" lang="it-IT" sz="8400" u="none" cap="none" strike="noStrike">
                <a:solidFill>
                  <a:srgbClr val="5E03FF"/>
                </a:solidFill>
                <a:latin typeface="Helvetica Neue"/>
                <a:ea typeface="Helvetica Neue"/>
                <a:cs typeface="Helvetica Neue"/>
                <a:sym typeface="Helvetica Neue"/>
              </a:rPr>
              <a:t>Lavori di gruppo</a:t>
            </a:r>
            <a:endParaRPr/>
          </a:p>
          <a:p>
            <a:pPr indent="-1143000" lvl="0" marL="1143000" marR="0" rtl="0" algn="l">
              <a:lnSpc>
                <a:spcPct val="120000"/>
              </a:lnSpc>
              <a:spcBef>
                <a:spcPts val="0"/>
              </a:spcBef>
              <a:spcAft>
                <a:spcPts val="0"/>
              </a:spcAft>
              <a:buClr>
                <a:srgbClr val="9F1608"/>
              </a:buClr>
              <a:buSzPct val="102564"/>
              <a:buFont typeface="Arial"/>
              <a:buChar char="•"/>
            </a:pPr>
            <a:r>
              <a:rPr b="0" i="0" lang="it-IT" sz="8400" u="none" cap="none" strike="noStrike">
                <a:solidFill>
                  <a:srgbClr val="5E03FF"/>
                </a:solidFill>
                <a:latin typeface="Helvetica Neue"/>
                <a:ea typeface="Helvetica Neue"/>
                <a:cs typeface="Helvetica Neue"/>
                <a:sym typeface="Helvetica Neue"/>
              </a:rPr>
              <a:t>Percorso di studi articolato e diversificato</a:t>
            </a:r>
            <a:endParaRPr/>
          </a:p>
          <a:p>
            <a:pPr indent="-1143000" lvl="0" marL="1143000" marR="0" rtl="0" algn="l">
              <a:lnSpc>
                <a:spcPct val="120000"/>
              </a:lnSpc>
              <a:spcBef>
                <a:spcPts val="0"/>
              </a:spcBef>
              <a:spcAft>
                <a:spcPts val="0"/>
              </a:spcAft>
              <a:buClr>
                <a:srgbClr val="9F1608"/>
              </a:buClr>
              <a:buSzPct val="102564"/>
              <a:buFont typeface="Arial"/>
              <a:buChar char="•"/>
            </a:pPr>
            <a:r>
              <a:rPr b="0" i="0" lang="it-IT" sz="8400" u="none" cap="none" strike="noStrike">
                <a:solidFill>
                  <a:srgbClr val="5E03FF"/>
                </a:solidFill>
                <a:latin typeface="Helvetica Neue"/>
                <a:ea typeface="Helvetica Neue"/>
                <a:cs typeface="Helvetica Neue"/>
                <a:sym typeface="Helvetica Neue"/>
              </a:rPr>
              <a:t>Peer Learning e Peer Teaching</a:t>
            </a:r>
            <a:endParaRPr b="0" i="0" sz="8400" u="none" cap="none" strike="noStrike">
              <a:solidFill>
                <a:srgbClr val="5E03FF"/>
              </a:solidFill>
              <a:latin typeface="Helvetica Neue"/>
              <a:ea typeface="Helvetica Neue"/>
              <a:cs typeface="Helvetica Neue"/>
              <a:sym typeface="Helvetica Neue"/>
            </a:endParaRPr>
          </a:p>
        </p:txBody>
      </p:sp>
    </p:spTree>
  </p:cSld>
  <p:clrMapOvr>
    <a:masterClrMapping/>
  </p:clrMapOvr>
  <mc:AlternateContent>
    <mc:Choice Requires="p14">
      <p:transition spd="slow" p14:dur="1500">
        <p:fad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11"/>
          <p:cNvSpPr txBox="1"/>
          <p:nvPr/>
        </p:nvSpPr>
        <p:spPr>
          <a:xfrm>
            <a:off x="1463960" y="713511"/>
            <a:ext cx="20149132" cy="1392380"/>
          </a:xfrm>
          <a:prstGeom prst="rect">
            <a:avLst/>
          </a:prstGeom>
          <a:noFill/>
          <a:ln>
            <a:noFill/>
          </a:ln>
        </p:spPr>
        <p:txBody>
          <a:bodyPr anchorCtr="0" anchor="t" bIns="50800" lIns="50800" spcFirstLastPara="1" rIns="50800" wrap="square" tIns="50800">
            <a:normAutofit fontScale="97500"/>
          </a:bodyPr>
          <a:lstStyle/>
          <a:p>
            <a:pPr indent="0" lvl="0" marL="0" marR="0" rtl="0" algn="ctr">
              <a:lnSpc>
                <a:spcPct val="100000"/>
              </a:lnSpc>
              <a:spcBef>
                <a:spcPts val="0"/>
              </a:spcBef>
              <a:spcAft>
                <a:spcPts val="0"/>
              </a:spcAft>
              <a:buClr>
                <a:srgbClr val="9F1608"/>
              </a:buClr>
              <a:buSzPct val="102564"/>
              <a:buFont typeface="Helvetica Neue"/>
              <a:buNone/>
            </a:pPr>
            <a:r>
              <a:rPr b="1" i="0" lang="it-IT" sz="8400" u="none" cap="none" strike="noStrike">
                <a:solidFill>
                  <a:srgbClr val="5E03FF"/>
                </a:solidFill>
                <a:latin typeface="Helvetica Neue"/>
                <a:ea typeface="Helvetica Neue"/>
                <a:cs typeface="Helvetica Neue"/>
                <a:sym typeface="Helvetica Neue"/>
              </a:rPr>
              <a:t>Competenza digitale</a:t>
            </a:r>
            <a:endParaRPr b="1" i="0" sz="8400" u="none" cap="none" strike="noStrike">
              <a:solidFill>
                <a:srgbClr val="5E03FF"/>
              </a:solidFill>
              <a:latin typeface="Helvetica Neue"/>
              <a:ea typeface="Helvetica Neue"/>
              <a:cs typeface="Helvetica Neue"/>
              <a:sym typeface="Helvetica Neue"/>
            </a:endParaRPr>
          </a:p>
        </p:txBody>
      </p:sp>
      <p:sp>
        <p:nvSpPr>
          <p:cNvPr id="326" name="Google Shape;326;p11"/>
          <p:cNvSpPr txBox="1"/>
          <p:nvPr/>
        </p:nvSpPr>
        <p:spPr>
          <a:xfrm>
            <a:off x="1463960" y="2105891"/>
            <a:ext cx="20149132" cy="2964873"/>
          </a:xfrm>
          <a:prstGeom prst="rect">
            <a:avLst/>
          </a:prstGeom>
          <a:noFill/>
          <a:ln>
            <a:noFill/>
          </a:ln>
        </p:spPr>
        <p:txBody>
          <a:bodyPr anchorCtr="0" anchor="t" bIns="50800" lIns="50800" spcFirstLastPara="1" rIns="50800" wrap="square" tIns="50800">
            <a:normAutofit fontScale="60000" lnSpcReduction="20000"/>
          </a:bodyPr>
          <a:lstStyle/>
          <a:p>
            <a:pPr indent="0" lvl="0" marL="0" marR="0" rtl="0" algn="ctr">
              <a:lnSpc>
                <a:spcPct val="100000"/>
              </a:lnSpc>
              <a:spcBef>
                <a:spcPts val="0"/>
              </a:spcBef>
              <a:spcAft>
                <a:spcPts val="0"/>
              </a:spcAft>
              <a:buClr>
                <a:srgbClr val="9F1608"/>
              </a:buClr>
              <a:buSzPct val="166666"/>
              <a:buFont typeface="Helvetica Neue"/>
              <a:buNone/>
            </a:pPr>
            <a:r>
              <a:rPr b="0" i="0" lang="it-IT" sz="8400" u="none" cap="none" strike="noStrike">
                <a:solidFill>
                  <a:srgbClr val="5E03FF"/>
                </a:solidFill>
                <a:latin typeface="Helvetica Neue"/>
                <a:ea typeface="Helvetica Neue"/>
                <a:cs typeface="Helvetica Neue"/>
                <a:sym typeface="Helvetica Neue"/>
              </a:rPr>
              <a:t>È la competenza propria di chi sa utilizzare con dimestichezza le nuove tecnologie, con finalità di istruzione, formazione e lavoro. A titolo esemplificativo, fanno parte di questa competenza: l'alfabetizzazione informatica, la sicurezza online, la creazione di contenuti digitali.</a:t>
            </a:r>
            <a:endParaRPr b="1" i="0" sz="8400" u="none" cap="none" strike="noStrike">
              <a:solidFill>
                <a:srgbClr val="5E03FF"/>
              </a:solidFill>
              <a:latin typeface="Helvetica Neue"/>
              <a:ea typeface="Helvetica Neue"/>
              <a:cs typeface="Helvetica Neue"/>
              <a:sym typeface="Helvetica Neue"/>
            </a:endParaRPr>
          </a:p>
        </p:txBody>
      </p:sp>
      <p:sp>
        <p:nvSpPr>
          <p:cNvPr id="327" name="Google Shape;327;p11"/>
          <p:cNvSpPr txBox="1"/>
          <p:nvPr/>
        </p:nvSpPr>
        <p:spPr>
          <a:xfrm>
            <a:off x="1463960" y="5500255"/>
            <a:ext cx="20786440" cy="5056909"/>
          </a:xfrm>
          <a:prstGeom prst="rect">
            <a:avLst/>
          </a:prstGeom>
          <a:noFill/>
          <a:ln>
            <a:noFill/>
          </a:ln>
        </p:spPr>
        <p:txBody>
          <a:bodyPr anchorCtr="0" anchor="t" bIns="50800" lIns="50800" spcFirstLastPara="1" rIns="50800" wrap="square" tIns="50800">
            <a:normAutofit fontScale="90000"/>
          </a:bodyPr>
          <a:lstStyle/>
          <a:p>
            <a:pPr indent="-1143000" lvl="0" marL="1143000" marR="0" rtl="0" algn="l">
              <a:lnSpc>
                <a:spcPct val="120000"/>
              </a:lnSpc>
              <a:spcBef>
                <a:spcPts val="0"/>
              </a:spcBef>
              <a:spcAft>
                <a:spcPts val="0"/>
              </a:spcAft>
              <a:buClr>
                <a:srgbClr val="9F1608"/>
              </a:buClr>
              <a:buSzPct val="111111"/>
              <a:buFont typeface="Arial"/>
              <a:buChar char="•"/>
            </a:pPr>
            <a:r>
              <a:rPr b="0" i="0" lang="it-IT" sz="8400" u="none" cap="none" strike="noStrike">
                <a:solidFill>
                  <a:srgbClr val="5E03FF"/>
                </a:solidFill>
                <a:latin typeface="Helvetica Neue"/>
                <a:ea typeface="Helvetica Neue"/>
                <a:cs typeface="Helvetica Neue"/>
                <a:sym typeface="Helvetica Neue"/>
              </a:rPr>
              <a:t>Didattica digitale e uso di piattaforme</a:t>
            </a:r>
            <a:endParaRPr/>
          </a:p>
          <a:p>
            <a:pPr indent="-1143000" lvl="0" marL="1143000" marR="0" rtl="0" algn="l">
              <a:lnSpc>
                <a:spcPct val="120000"/>
              </a:lnSpc>
              <a:spcBef>
                <a:spcPts val="0"/>
              </a:spcBef>
              <a:spcAft>
                <a:spcPts val="0"/>
              </a:spcAft>
              <a:buClr>
                <a:srgbClr val="9F1608"/>
              </a:buClr>
              <a:buSzPct val="111111"/>
              <a:buFont typeface="Arial"/>
              <a:buChar char="•"/>
            </a:pPr>
            <a:r>
              <a:rPr b="0" i="0" lang="it-IT" sz="8400" u="none" cap="none" strike="noStrike">
                <a:solidFill>
                  <a:srgbClr val="5E03FF"/>
                </a:solidFill>
                <a:latin typeface="Helvetica Neue"/>
                <a:ea typeface="Helvetica Neue"/>
                <a:cs typeface="Helvetica Neue"/>
                <a:sym typeface="Helvetica Neue"/>
              </a:rPr>
              <a:t>Investimento nelle nuove tecnologie</a:t>
            </a:r>
            <a:endParaRPr/>
          </a:p>
          <a:p>
            <a:pPr indent="-1143000" lvl="0" marL="1143000" marR="0" rtl="0" algn="l">
              <a:lnSpc>
                <a:spcPct val="120000"/>
              </a:lnSpc>
              <a:spcBef>
                <a:spcPts val="0"/>
              </a:spcBef>
              <a:spcAft>
                <a:spcPts val="0"/>
              </a:spcAft>
              <a:buClr>
                <a:srgbClr val="9F1608"/>
              </a:buClr>
              <a:buSzPct val="111111"/>
              <a:buFont typeface="Arial"/>
              <a:buChar char="•"/>
            </a:pPr>
            <a:r>
              <a:rPr b="0" i="0" lang="it-IT" sz="8400" u="none" cap="none" strike="noStrike">
                <a:solidFill>
                  <a:srgbClr val="5E03FF"/>
                </a:solidFill>
                <a:latin typeface="Helvetica Neue"/>
                <a:ea typeface="Helvetica Neue"/>
                <a:cs typeface="Helvetica Neue"/>
                <a:sym typeface="Helvetica Neue"/>
              </a:rPr>
              <a:t>Promozione dell’uso dei dispositivi personali</a:t>
            </a:r>
            <a:endParaRPr/>
          </a:p>
        </p:txBody>
      </p:sp>
    </p:spTree>
  </p:cSld>
  <p:clrMapOvr>
    <a:masterClrMapping/>
  </p:clrMapOvr>
  <mc:AlternateContent>
    <mc:Choice Requires="p14">
      <p:transition spd="slow" p14:dur="1500">
        <p:fad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12"/>
          <p:cNvSpPr txBox="1"/>
          <p:nvPr/>
        </p:nvSpPr>
        <p:spPr>
          <a:xfrm>
            <a:off x="1463960" y="713511"/>
            <a:ext cx="20149132" cy="1392380"/>
          </a:xfrm>
          <a:prstGeom prst="rect">
            <a:avLst/>
          </a:prstGeom>
          <a:noFill/>
          <a:ln>
            <a:noFill/>
          </a:ln>
        </p:spPr>
        <p:txBody>
          <a:bodyPr anchorCtr="0" anchor="t" bIns="50800" lIns="50800" spcFirstLastPara="1" rIns="50800" wrap="square" tIns="50800">
            <a:normAutofit fontScale="97500"/>
          </a:bodyPr>
          <a:lstStyle/>
          <a:p>
            <a:pPr indent="0" lvl="0" marL="0" marR="0" rtl="0" algn="ctr">
              <a:lnSpc>
                <a:spcPct val="100000"/>
              </a:lnSpc>
              <a:spcBef>
                <a:spcPts val="0"/>
              </a:spcBef>
              <a:spcAft>
                <a:spcPts val="0"/>
              </a:spcAft>
              <a:buClr>
                <a:srgbClr val="9F1608"/>
              </a:buClr>
              <a:buSzPct val="102564"/>
              <a:buFont typeface="Helvetica Neue"/>
              <a:buNone/>
            </a:pPr>
            <a:r>
              <a:rPr b="1" i="0" lang="it-IT" sz="8400" u="none" cap="none" strike="noStrike">
                <a:solidFill>
                  <a:srgbClr val="5E03FF"/>
                </a:solidFill>
                <a:latin typeface="Helvetica Neue"/>
                <a:ea typeface="Helvetica Neue"/>
                <a:cs typeface="Helvetica Neue"/>
                <a:sym typeface="Helvetica Neue"/>
              </a:rPr>
              <a:t>Competenza in materia di cittadinanza</a:t>
            </a:r>
            <a:endParaRPr b="1" i="0" sz="8400" u="none" cap="none" strike="noStrike">
              <a:solidFill>
                <a:srgbClr val="5E03FF"/>
              </a:solidFill>
              <a:latin typeface="Helvetica Neue"/>
              <a:ea typeface="Helvetica Neue"/>
              <a:cs typeface="Helvetica Neue"/>
              <a:sym typeface="Helvetica Neue"/>
            </a:endParaRPr>
          </a:p>
        </p:txBody>
      </p:sp>
      <p:sp>
        <p:nvSpPr>
          <p:cNvPr id="333" name="Google Shape;333;p12"/>
          <p:cNvSpPr txBox="1"/>
          <p:nvPr/>
        </p:nvSpPr>
        <p:spPr>
          <a:xfrm>
            <a:off x="1463960" y="2105891"/>
            <a:ext cx="20149132" cy="2964873"/>
          </a:xfrm>
          <a:prstGeom prst="rect">
            <a:avLst/>
          </a:prstGeom>
          <a:noFill/>
          <a:ln>
            <a:noFill/>
          </a:ln>
        </p:spPr>
        <p:txBody>
          <a:bodyPr anchorCtr="0" anchor="t" bIns="50800" lIns="50800" spcFirstLastPara="1" rIns="50800" wrap="square" tIns="50800">
            <a:normAutofit fontScale="67500" lnSpcReduction="20000"/>
          </a:bodyPr>
          <a:lstStyle/>
          <a:p>
            <a:pPr indent="0" lvl="0" marL="0" marR="0" rtl="0" algn="ctr">
              <a:lnSpc>
                <a:spcPct val="100000"/>
              </a:lnSpc>
              <a:spcBef>
                <a:spcPts val="0"/>
              </a:spcBef>
              <a:spcAft>
                <a:spcPts val="0"/>
              </a:spcAft>
              <a:buClr>
                <a:srgbClr val="9F1608"/>
              </a:buClr>
              <a:buSzPct val="148148"/>
              <a:buFont typeface="Helvetica Neue"/>
              <a:buNone/>
            </a:pPr>
            <a:r>
              <a:rPr b="0" i="0" lang="it-IT" sz="8400" u="none" cap="none" strike="noStrike">
                <a:solidFill>
                  <a:srgbClr val="5E03FF"/>
                </a:solidFill>
                <a:latin typeface="Helvetica Neue"/>
                <a:ea typeface="Helvetica Neue"/>
                <a:cs typeface="Helvetica Neue"/>
                <a:sym typeface="Helvetica Neue"/>
              </a:rPr>
              <a:t>Ognuno deve possedere le skill che gli consentono di agire da cittadino consapevole e responsabile, partecipando appieno alla vita sociale e politica del proprio paese.</a:t>
            </a:r>
            <a:endParaRPr b="1" i="0" sz="8400" u="none" cap="none" strike="noStrike">
              <a:solidFill>
                <a:srgbClr val="5E03FF"/>
              </a:solidFill>
              <a:latin typeface="Helvetica Neue"/>
              <a:ea typeface="Helvetica Neue"/>
              <a:cs typeface="Helvetica Neue"/>
              <a:sym typeface="Helvetica Neue"/>
            </a:endParaRPr>
          </a:p>
        </p:txBody>
      </p:sp>
      <p:sp>
        <p:nvSpPr>
          <p:cNvPr id="334" name="Google Shape;334;p12"/>
          <p:cNvSpPr txBox="1"/>
          <p:nvPr/>
        </p:nvSpPr>
        <p:spPr>
          <a:xfrm>
            <a:off x="1463959" y="5500254"/>
            <a:ext cx="21479167" cy="6137563"/>
          </a:xfrm>
          <a:prstGeom prst="rect">
            <a:avLst/>
          </a:prstGeom>
          <a:noFill/>
          <a:ln>
            <a:noFill/>
          </a:ln>
        </p:spPr>
        <p:txBody>
          <a:bodyPr anchorCtr="0" anchor="t" bIns="50800" lIns="50800" spcFirstLastPara="1" rIns="50800" wrap="square" tIns="50800">
            <a:normAutofit fontScale="90000" lnSpcReduction="20000"/>
          </a:bodyPr>
          <a:lstStyle/>
          <a:p>
            <a:pPr indent="-1143000" lvl="0" marL="1143000" marR="0" rtl="0" algn="l">
              <a:lnSpc>
                <a:spcPct val="120000"/>
              </a:lnSpc>
              <a:spcBef>
                <a:spcPts val="0"/>
              </a:spcBef>
              <a:spcAft>
                <a:spcPts val="0"/>
              </a:spcAft>
              <a:buClr>
                <a:srgbClr val="9F1608"/>
              </a:buClr>
              <a:buSzPct val="111111"/>
              <a:buFont typeface="Arial"/>
              <a:buChar char="•"/>
            </a:pPr>
            <a:r>
              <a:rPr b="0" i="0" lang="it-IT" sz="8400" u="none" cap="none" strike="noStrike">
                <a:solidFill>
                  <a:srgbClr val="5E03FF"/>
                </a:solidFill>
                <a:latin typeface="Helvetica Neue"/>
                <a:ea typeface="Helvetica Neue"/>
                <a:cs typeface="Helvetica Neue"/>
                <a:sym typeface="Helvetica Neue"/>
              </a:rPr>
              <a:t>Peer to Peer</a:t>
            </a:r>
            <a:endParaRPr/>
          </a:p>
          <a:p>
            <a:pPr indent="-1143000" lvl="0" marL="1143000" marR="0" rtl="0" algn="l">
              <a:lnSpc>
                <a:spcPct val="120000"/>
              </a:lnSpc>
              <a:spcBef>
                <a:spcPts val="0"/>
              </a:spcBef>
              <a:spcAft>
                <a:spcPts val="0"/>
              </a:spcAft>
              <a:buClr>
                <a:srgbClr val="9F1608"/>
              </a:buClr>
              <a:buSzPct val="111111"/>
              <a:buFont typeface="Arial"/>
              <a:buChar char="•"/>
            </a:pPr>
            <a:r>
              <a:rPr b="0" i="0" lang="it-IT" sz="8400" u="none" cap="none" strike="noStrike">
                <a:solidFill>
                  <a:srgbClr val="5E03FF"/>
                </a:solidFill>
                <a:latin typeface="Helvetica Neue"/>
                <a:ea typeface="Helvetica Neue"/>
                <a:cs typeface="Helvetica Neue"/>
                <a:sym typeface="Helvetica Neue"/>
              </a:rPr>
              <a:t>Progetti volti alla sostenibilità</a:t>
            </a:r>
            <a:endParaRPr/>
          </a:p>
          <a:p>
            <a:pPr indent="-1143000" lvl="0" marL="1143000" marR="0" rtl="0" algn="l">
              <a:lnSpc>
                <a:spcPct val="120000"/>
              </a:lnSpc>
              <a:spcBef>
                <a:spcPts val="0"/>
              </a:spcBef>
              <a:spcAft>
                <a:spcPts val="0"/>
              </a:spcAft>
              <a:buClr>
                <a:srgbClr val="9F1608"/>
              </a:buClr>
              <a:buSzPct val="111111"/>
              <a:buFont typeface="Arial"/>
              <a:buChar char="•"/>
            </a:pPr>
            <a:r>
              <a:rPr b="0" i="0" lang="it-IT" sz="8400" u="none" cap="none" strike="noStrike">
                <a:solidFill>
                  <a:srgbClr val="5E03FF"/>
                </a:solidFill>
                <a:latin typeface="Helvetica Neue"/>
                <a:ea typeface="Helvetica Neue"/>
                <a:cs typeface="Helvetica Neue"/>
                <a:sym typeface="Helvetica Neue"/>
              </a:rPr>
              <a:t>Progetti extracurriculari che favoriscano la socializzazione</a:t>
            </a:r>
            <a:endParaRPr/>
          </a:p>
          <a:p>
            <a:pPr indent="-1143000" lvl="0" marL="1143000" marR="0" rtl="0" algn="l">
              <a:lnSpc>
                <a:spcPct val="120000"/>
              </a:lnSpc>
              <a:spcBef>
                <a:spcPts val="0"/>
              </a:spcBef>
              <a:spcAft>
                <a:spcPts val="0"/>
              </a:spcAft>
              <a:buClr>
                <a:srgbClr val="9F1608"/>
              </a:buClr>
              <a:buSzPct val="111111"/>
              <a:buFont typeface="Arial"/>
              <a:buChar char="•"/>
            </a:pPr>
            <a:r>
              <a:rPr b="0" i="0" lang="it-IT" sz="8400" u="none" cap="none" strike="noStrike">
                <a:solidFill>
                  <a:srgbClr val="5E03FF"/>
                </a:solidFill>
                <a:latin typeface="Helvetica Neue"/>
                <a:ea typeface="Helvetica Neue"/>
                <a:cs typeface="Helvetica Neue"/>
                <a:sym typeface="Helvetica Neue"/>
              </a:rPr>
              <a:t>Donazione sangue</a:t>
            </a:r>
            <a:endParaRPr/>
          </a:p>
          <a:p>
            <a:pPr indent="-609600" lvl="0" marL="1143000" marR="0" rtl="0" algn="l">
              <a:lnSpc>
                <a:spcPct val="120000"/>
              </a:lnSpc>
              <a:spcBef>
                <a:spcPts val="0"/>
              </a:spcBef>
              <a:spcAft>
                <a:spcPts val="0"/>
              </a:spcAft>
              <a:buClr>
                <a:srgbClr val="9F1608"/>
              </a:buClr>
              <a:buSzPct val="111111"/>
              <a:buFont typeface="Arial"/>
              <a:buNone/>
            </a:pPr>
            <a:r>
              <a:t/>
            </a:r>
            <a:endParaRPr b="0" i="0" sz="8400" u="none" cap="none" strike="noStrike">
              <a:solidFill>
                <a:srgbClr val="5E03FF"/>
              </a:solidFill>
              <a:latin typeface="Helvetica Neue"/>
              <a:ea typeface="Helvetica Neue"/>
              <a:cs typeface="Helvetica Neue"/>
              <a:sym typeface="Helvetica Neue"/>
            </a:endParaRPr>
          </a:p>
        </p:txBody>
      </p:sp>
    </p:spTree>
  </p:cSld>
  <p:clrMapOvr>
    <a:masterClrMapping/>
  </p:clrMapOvr>
  <mc:AlternateContent>
    <mc:Choice Requires="p14">
      <p:transition spd="slow" p14:dur="1500">
        <p:fad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13"/>
          <p:cNvSpPr txBox="1"/>
          <p:nvPr/>
        </p:nvSpPr>
        <p:spPr>
          <a:xfrm>
            <a:off x="1463960" y="713511"/>
            <a:ext cx="20149132" cy="1392380"/>
          </a:xfrm>
          <a:prstGeom prst="rect">
            <a:avLst/>
          </a:prstGeom>
          <a:noFill/>
          <a:ln>
            <a:noFill/>
          </a:ln>
        </p:spPr>
        <p:txBody>
          <a:bodyPr anchorCtr="0" anchor="t" bIns="50800" lIns="50800" spcFirstLastPara="1" rIns="50800" wrap="square" tIns="50800">
            <a:normAutofit fontScale="97500"/>
          </a:bodyPr>
          <a:lstStyle/>
          <a:p>
            <a:pPr indent="0" lvl="0" marL="0" marR="0" rtl="0" algn="ctr">
              <a:lnSpc>
                <a:spcPct val="100000"/>
              </a:lnSpc>
              <a:spcBef>
                <a:spcPts val="0"/>
              </a:spcBef>
              <a:spcAft>
                <a:spcPts val="0"/>
              </a:spcAft>
              <a:buClr>
                <a:srgbClr val="9F1608"/>
              </a:buClr>
              <a:buSzPct val="102564"/>
              <a:buFont typeface="Helvetica Neue"/>
              <a:buNone/>
            </a:pPr>
            <a:r>
              <a:rPr b="1" i="0" lang="it-IT" sz="8400" u="none" cap="none" strike="noStrike">
                <a:solidFill>
                  <a:srgbClr val="5E03FF"/>
                </a:solidFill>
                <a:latin typeface="Helvetica Neue"/>
                <a:ea typeface="Helvetica Neue"/>
                <a:cs typeface="Helvetica Neue"/>
                <a:sym typeface="Helvetica Neue"/>
              </a:rPr>
              <a:t>Competenza imprenditoriale</a:t>
            </a:r>
            <a:endParaRPr b="1" i="0" sz="8400" u="none" cap="none" strike="noStrike">
              <a:solidFill>
                <a:srgbClr val="5E03FF"/>
              </a:solidFill>
              <a:latin typeface="Helvetica Neue"/>
              <a:ea typeface="Helvetica Neue"/>
              <a:cs typeface="Helvetica Neue"/>
              <a:sym typeface="Helvetica Neue"/>
            </a:endParaRPr>
          </a:p>
        </p:txBody>
      </p:sp>
      <p:sp>
        <p:nvSpPr>
          <p:cNvPr id="340" name="Google Shape;340;p13"/>
          <p:cNvSpPr txBox="1"/>
          <p:nvPr/>
        </p:nvSpPr>
        <p:spPr>
          <a:xfrm>
            <a:off x="1463960" y="2105891"/>
            <a:ext cx="20149132" cy="2964873"/>
          </a:xfrm>
          <a:prstGeom prst="rect">
            <a:avLst/>
          </a:prstGeom>
          <a:noFill/>
          <a:ln>
            <a:noFill/>
          </a:ln>
        </p:spPr>
        <p:txBody>
          <a:bodyPr anchorCtr="0" anchor="t" bIns="50800" lIns="50800" spcFirstLastPara="1" rIns="50800" wrap="square" tIns="50800">
            <a:normAutofit fontScale="67500" lnSpcReduction="20000"/>
          </a:bodyPr>
          <a:lstStyle/>
          <a:p>
            <a:pPr indent="0" lvl="0" marL="0" marR="0" rtl="0" algn="ctr">
              <a:lnSpc>
                <a:spcPct val="100000"/>
              </a:lnSpc>
              <a:spcBef>
                <a:spcPts val="0"/>
              </a:spcBef>
              <a:spcAft>
                <a:spcPts val="0"/>
              </a:spcAft>
              <a:buClr>
                <a:srgbClr val="9F1608"/>
              </a:buClr>
              <a:buSzPct val="148148"/>
              <a:buFont typeface="Helvetica Neue"/>
              <a:buNone/>
            </a:pPr>
            <a:r>
              <a:rPr b="0" i="0" lang="it-IT" sz="8400" u="none" cap="none" strike="noStrike">
                <a:solidFill>
                  <a:srgbClr val="5E03FF"/>
                </a:solidFill>
                <a:latin typeface="Helvetica Neue"/>
                <a:ea typeface="Helvetica Neue"/>
                <a:cs typeface="Helvetica Neue"/>
                <a:sym typeface="Helvetica Neue"/>
              </a:rPr>
              <a:t>La competenza imprenditoriale si traduce nella capacità creativa di chi sa analizzare la realtà e trovare soluzioni per problemi complessi, utilizzando l'immaginazione, il pensiero strategico, la riflessione critica.</a:t>
            </a:r>
            <a:endParaRPr b="1" i="0" sz="8400" u="none" cap="none" strike="noStrike">
              <a:solidFill>
                <a:srgbClr val="5E03FF"/>
              </a:solidFill>
              <a:latin typeface="Helvetica Neue"/>
              <a:ea typeface="Helvetica Neue"/>
              <a:cs typeface="Helvetica Neue"/>
              <a:sym typeface="Helvetica Neue"/>
            </a:endParaRPr>
          </a:p>
        </p:txBody>
      </p:sp>
      <p:sp>
        <p:nvSpPr>
          <p:cNvPr id="341" name="Google Shape;341;p13"/>
          <p:cNvSpPr txBox="1"/>
          <p:nvPr/>
        </p:nvSpPr>
        <p:spPr>
          <a:xfrm>
            <a:off x="1463959" y="5500254"/>
            <a:ext cx="21479167" cy="6137563"/>
          </a:xfrm>
          <a:prstGeom prst="rect">
            <a:avLst/>
          </a:prstGeom>
          <a:noFill/>
          <a:ln>
            <a:noFill/>
          </a:ln>
        </p:spPr>
        <p:txBody>
          <a:bodyPr anchorCtr="0" anchor="t" bIns="50800" lIns="50800" spcFirstLastPara="1" rIns="50800" wrap="square" tIns="50800">
            <a:normAutofit fontScale="97500"/>
          </a:bodyPr>
          <a:lstStyle/>
          <a:p>
            <a:pPr indent="-1143000" lvl="0" marL="1143000" marR="0" rtl="0" algn="l">
              <a:lnSpc>
                <a:spcPct val="120000"/>
              </a:lnSpc>
              <a:spcBef>
                <a:spcPts val="0"/>
              </a:spcBef>
              <a:spcAft>
                <a:spcPts val="0"/>
              </a:spcAft>
              <a:buClr>
                <a:srgbClr val="9F1608"/>
              </a:buClr>
              <a:buSzPct val="102564"/>
              <a:buFont typeface="Arial"/>
              <a:buChar char="•"/>
            </a:pPr>
            <a:r>
              <a:rPr b="0" i="0" lang="it-IT" sz="8400" u="none" cap="none" strike="noStrike">
                <a:solidFill>
                  <a:srgbClr val="5E03FF"/>
                </a:solidFill>
                <a:latin typeface="Helvetica Neue"/>
                <a:ea typeface="Helvetica Neue"/>
                <a:cs typeface="Helvetica Neue"/>
                <a:sym typeface="Helvetica Neue"/>
              </a:rPr>
              <a:t>Realizzazione di propri progetti</a:t>
            </a:r>
            <a:endParaRPr/>
          </a:p>
          <a:p>
            <a:pPr indent="-1143000" lvl="0" marL="1143000" marR="0" rtl="0" algn="l">
              <a:lnSpc>
                <a:spcPct val="120000"/>
              </a:lnSpc>
              <a:spcBef>
                <a:spcPts val="0"/>
              </a:spcBef>
              <a:spcAft>
                <a:spcPts val="0"/>
              </a:spcAft>
              <a:buClr>
                <a:srgbClr val="9F1608"/>
              </a:buClr>
              <a:buSzPct val="102564"/>
              <a:buFont typeface="Arial"/>
              <a:buChar char="•"/>
            </a:pPr>
            <a:r>
              <a:rPr b="0" i="0" lang="it-IT" sz="8400" u="none" cap="none" strike="noStrike">
                <a:solidFill>
                  <a:srgbClr val="5E03FF"/>
                </a:solidFill>
                <a:latin typeface="Helvetica Neue"/>
                <a:ea typeface="Helvetica Neue"/>
                <a:cs typeface="Helvetica Neue"/>
                <a:sym typeface="Helvetica Neue"/>
              </a:rPr>
              <a:t>Realizzazione di progetti di gruppo</a:t>
            </a:r>
            <a:endParaRPr/>
          </a:p>
          <a:p>
            <a:pPr indent="-1143000" lvl="0" marL="1143000" marR="0" rtl="0" algn="l">
              <a:lnSpc>
                <a:spcPct val="120000"/>
              </a:lnSpc>
              <a:spcBef>
                <a:spcPts val="0"/>
              </a:spcBef>
              <a:spcAft>
                <a:spcPts val="0"/>
              </a:spcAft>
              <a:buClr>
                <a:srgbClr val="9F1608"/>
              </a:buClr>
              <a:buSzPct val="102564"/>
              <a:buFont typeface="Arial"/>
              <a:buChar char="•"/>
            </a:pPr>
            <a:r>
              <a:rPr b="0" i="0" lang="it-IT" sz="8400" u="none" cap="none" strike="noStrike">
                <a:solidFill>
                  <a:srgbClr val="5E03FF"/>
                </a:solidFill>
                <a:latin typeface="Helvetica Neue"/>
                <a:ea typeface="Helvetica Neue"/>
                <a:cs typeface="Helvetica Neue"/>
                <a:sym typeface="Helvetica Neue"/>
              </a:rPr>
              <a:t>Acquisizione di nuove skill personali attraverso corsi extracurriculari</a:t>
            </a:r>
            <a:endParaRPr/>
          </a:p>
          <a:p>
            <a:pPr indent="-609600" lvl="0" marL="1143000" marR="0" rtl="0" algn="l">
              <a:lnSpc>
                <a:spcPct val="120000"/>
              </a:lnSpc>
              <a:spcBef>
                <a:spcPts val="0"/>
              </a:spcBef>
              <a:spcAft>
                <a:spcPts val="0"/>
              </a:spcAft>
              <a:buClr>
                <a:srgbClr val="9F1608"/>
              </a:buClr>
              <a:buSzPct val="102564"/>
              <a:buFont typeface="Arial"/>
              <a:buNone/>
            </a:pPr>
            <a:r>
              <a:t/>
            </a:r>
            <a:endParaRPr b="0" i="0" sz="8400" u="none" cap="none" strike="noStrike">
              <a:solidFill>
                <a:srgbClr val="5E03FF"/>
              </a:solidFill>
              <a:latin typeface="Helvetica Neue"/>
              <a:ea typeface="Helvetica Neue"/>
              <a:cs typeface="Helvetica Neue"/>
              <a:sym typeface="Helvetica Neue"/>
            </a:endParaRPr>
          </a:p>
        </p:txBody>
      </p:sp>
    </p:spTree>
  </p:cSld>
  <p:clrMapOvr>
    <a:masterClrMapping/>
  </p:clrMapOvr>
  <mc:AlternateContent>
    <mc:Choice Requires="p14">
      <p:transition spd="slow" p14:dur="1500">
        <p:fad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14"/>
          <p:cNvSpPr txBox="1"/>
          <p:nvPr/>
        </p:nvSpPr>
        <p:spPr>
          <a:xfrm>
            <a:off x="1463959" y="713511"/>
            <a:ext cx="20620185" cy="1392380"/>
          </a:xfrm>
          <a:prstGeom prst="rect">
            <a:avLst/>
          </a:prstGeom>
          <a:noFill/>
          <a:ln>
            <a:noFill/>
          </a:ln>
        </p:spPr>
        <p:txBody>
          <a:bodyPr anchorCtr="0" anchor="t" bIns="50800" lIns="50800" spcFirstLastPara="1" rIns="50800" wrap="square" tIns="50800">
            <a:noAutofit/>
          </a:bodyPr>
          <a:lstStyle/>
          <a:p>
            <a:pPr indent="0" lvl="0" marL="0" marR="0" rtl="0" algn="ctr">
              <a:lnSpc>
                <a:spcPct val="100000"/>
              </a:lnSpc>
              <a:spcBef>
                <a:spcPts val="0"/>
              </a:spcBef>
              <a:spcAft>
                <a:spcPts val="0"/>
              </a:spcAft>
              <a:buClr>
                <a:srgbClr val="9F1608"/>
              </a:buClr>
              <a:buSzPts val="8400"/>
              <a:buFont typeface="Helvetica Neue"/>
              <a:buNone/>
            </a:pPr>
            <a:r>
              <a:rPr b="1" i="0" lang="it-IT" sz="6600" u="none" cap="none" strike="noStrike">
                <a:solidFill>
                  <a:srgbClr val="5E03FF"/>
                </a:solidFill>
                <a:latin typeface="Helvetica Neue"/>
                <a:ea typeface="Helvetica Neue"/>
                <a:cs typeface="Helvetica Neue"/>
                <a:sym typeface="Helvetica Neue"/>
              </a:rPr>
              <a:t>Competenza in materia di consapevolezza ed espressione culturali</a:t>
            </a:r>
            <a:endParaRPr b="1" i="0" sz="6600" u="none" cap="none" strike="noStrike">
              <a:solidFill>
                <a:srgbClr val="5E03FF"/>
              </a:solidFill>
              <a:latin typeface="Helvetica Neue"/>
              <a:ea typeface="Helvetica Neue"/>
              <a:cs typeface="Helvetica Neue"/>
              <a:sym typeface="Helvetica Neue"/>
            </a:endParaRPr>
          </a:p>
        </p:txBody>
      </p:sp>
      <p:sp>
        <p:nvSpPr>
          <p:cNvPr id="347" name="Google Shape;347;p14"/>
          <p:cNvSpPr txBox="1"/>
          <p:nvPr/>
        </p:nvSpPr>
        <p:spPr>
          <a:xfrm>
            <a:off x="1463960" y="3075706"/>
            <a:ext cx="20149132" cy="2964873"/>
          </a:xfrm>
          <a:prstGeom prst="rect">
            <a:avLst/>
          </a:prstGeom>
          <a:noFill/>
          <a:ln>
            <a:noFill/>
          </a:ln>
        </p:spPr>
        <p:txBody>
          <a:bodyPr anchorCtr="0" anchor="t" bIns="50800" lIns="50800" spcFirstLastPara="1" rIns="50800" wrap="square" tIns="50800">
            <a:normAutofit fontScale="67500" lnSpcReduction="20000"/>
          </a:bodyPr>
          <a:lstStyle/>
          <a:p>
            <a:pPr indent="0" lvl="0" marL="0" marR="0" rtl="0" algn="ctr">
              <a:lnSpc>
                <a:spcPct val="100000"/>
              </a:lnSpc>
              <a:spcBef>
                <a:spcPts val="0"/>
              </a:spcBef>
              <a:spcAft>
                <a:spcPts val="0"/>
              </a:spcAft>
              <a:buClr>
                <a:srgbClr val="9F1608"/>
              </a:buClr>
              <a:buSzPct val="148148"/>
              <a:buFont typeface="Helvetica Neue"/>
              <a:buNone/>
            </a:pPr>
            <a:r>
              <a:rPr b="0" i="0" lang="it-IT" sz="8400" u="none" cap="none" strike="noStrike">
                <a:solidFill>
                  <a:srgbClr val="5E03FF"/>
                </a:solidFill>
                <a:latin typeface="Helvetica Neue"/>
                <a:ea typeface="Helvetica Neue"/>
                <a:cs typeface="Helvetica Neue"/>
                <a:sym typeface="Helvetica Neue"/>
              </a:rPr>
              <a:t>In questa particolare competenza rientrano sia la conoscenza del patrimonio culturale (a diversi livelli) sia la capacità di mettere in connessione i singoli elementi che lo compongono, rintracciando le influenze reciproche.</a:t>
            </a:r>
            <a:endParaRPr b="1" i="0" sz="8400" u="none" cap="none" strike="noStrike">
              <a:solidFill>
                <a:srgbClr val="5E03FF"/>
              </a:solidFill>
              <a:latin typeface="Helvetica Neue"/>
              <a:ea typeface="Helvetica Neue"/>
              <a:cs typeface="Helvetica Neue"/>
              <a:sym typeface="Helvetica Neue"/>
            </a:endParaRPr>
          </a:p>
        </p:txBody>
      </p:sp>
      <p:sp>
        <p:nvSpPr>
          <p:cNvPr id="348" name="Google Shape;348;p14"/>
          <p:cNvSpPr txBox="1"/>
          <p:nvPr/>
        </p:nvSpPr>
        <p:spPr>
          <a:xfrm>
            <a:off x="1463959" y="7107378"/>
            <a:ext cx="21479167" cy="6137563"/>
          </a:xfrm>
          <a:prstGeom prst="rect">
            <a:avLst/>
          </a:prstGeom>
          <a:noFill/>
          <a:ln>
            <a:noFill/>
          </a:ln>
        </p:spPr>
        <p:txBody>
          <a:bodyPr anchorCtr="0" anchor="t" bIns="50800" lIns="50800" spcFirstLastPara="1" rIns="50800" wrap="square" tIns="50800">
            <a:normAutofit fontScale="97500"/>
          </a:bodyPr>
          <a:lstStyle/>
          <a:p>
            <a:pPr indent="-1143000" lvl="0" marL="1143000" marR="0" rtl="0" algn="l">
              <a:lnSpc>
                <a:spcPct val="120000"/>
              </a:lnSpc>
              <a:spcBef>
                <a:spcPts val="0"/>
              </a:spcBef>
              <a:spcAft>
                <a:spcPts val="0"/>
              </a:spcAft>
              <a:buClr>
                <a:srgbClr val="9F1608"/>
              </a:buClr>
              <a:buSzPct val="102564"/>
              <a:buFont typeface="Arial"/>
              <a:buChar char="•"/>
            </a:pPr>
            <a:r>
              <a:rPr b="0" i="0" lang="it-IT" sz="8400" u="none" cap="none" strike="noStrike">
                <a:solidFill>
                  <a:srgbClr val="5E03FF"/>
                </a:solidFill>
                <a:latin typeface="Helvetica Neue"/>
                <a:ea typeface="Helvetica Neue"/>
                <a:cs typeface="Helvetica Neue"/>
                <a:sym typeface="Helvetica Neue"/>
              </a:rPr>
              <a:t>Attività di inclusione</a:t>
            </a:r>
            <a:endParaRPr/>
          </a:p>
          <a:p>
            <a:pPr indent="-1143000" lvl="0" marL="1143000" marR="0" rtl="0" algn="l">
              <a:lnSpc>
                <a:spcPct val="120000"/>
              </a:lnSpc>
              <a:spcBef>
                <a:spcPts val="0"/>
              </a:spcBef>
              <a:spcAft>
                <a:spcPts val="0"/>
              </a:spcAft>
              <a:buClr>
                <a:srgbClr val="9F1608"/>
              </a:buClr>
              <a:buSzPct val="102564"/>
              <a:buFont typeface="Arial"/>
              <a:buChar char="•"/>
            </a:pPr>
            <a:r>
              <a:rPr b="0" i="0" lang="it-IT" sz="8400" u="none" cap="none" strike="noStrike">
                <a:solidFill>
                  <a:srgbClr val="5E03FF"/>
                </a:solidFill>
                <a:latin typeface="Helvetica Neue"/>
                <a:ea typeface="Helvetica Neue"/>
                <a:cs typeface="Helvetica Neue"/>
                <a:sym typeface="Helvetica Neue"/>
              </a:rPr>
              <a:t>Progetti di valorizzazione delle individualità</a:t>
            </a:r>
            <a:endParaRPr/>
          </a:p>
          <a:p>
            <a:pPr indent="-1143000" lvl="0" marL="1143000" marR="0" rtl="0" algn="l">
              <a:lnSpc>
                <a:spcPct val="120000"/>
              </a:lnSpc>
              <a:spcBef>
                <a:spcPts val="0"/>
              </a:spcBef>
              <a:spcAft>
                <a:spcPts val="0"/>
              </a:spcAft>
              <a:buClr>
                <a:srgbClr val="9F1608"/>
              </a:buClr>
              <a:buSzPct val="102564"/>
              <a:buFont typeface="Arial"/>
              <a:buChar char="•"/>
            </a:pPr>
            <a:r>
              <a:rPr b="0" i="0" lang="it-IT" sz="8400" u="none" cap="none" strike="noStrike">
                <a:solidFill>
                  <a:srgbClr val="5E03FF"/>
                </a:solidFill>
                <a:latin typeface="Helvetica Neue"/>
                <a:ea typeface="Helvetica Neue"/>
                <a:cs typeface="Helvetica Neue"/>
                <a:sym typeface="Helvetica Neue"/>
              </a:rPr>
              <a:t>Classi eterogenee come valore per la crescita di tutti</a:t>
            </a:r>
            <a:endParaRPr b="0" i="0" sz="8400" u="none" cap="none" strike="noStrike">
              <a:solidFill>
                <a:srgbClr val="5E03FF"/>
              </a:solidFill>
              <a:latin typeface="Helvetica Neue"/>
              <a:ea typeface="Helvetica Neue"/>
              <a:cs typeface="Helvetica Neue"/>
              <a:sym typeface="Helvetica Neue"/>
            </a:endParaRPr>
          </a:p>
        </p:txBody>
      </p:sp>
    </p:spTree>
  </p:cSld>
  <p:clrMapOvr>
    <a:masterClrMapping/>
  </p:clrMapOvr>
  <mc:AlternateContent>
    <mc:Choice Requires="p14">
      <p:transition spd="slow" p14:dur="1500">
        <p:fad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pic>
        <p:nvPicPr>
          <p:cNvPr id="353" name="Google Shape;353;p15"/>
          <p:cNvPicPr preferRelativeResize="0"/>
          <p:nvPr/>
        </p:nvPicPr>
        <p:blipFill rotWithShape="1">
          <a:blip r:embed="rId3">
            <a:alphaModFix/>
          </a:blip>
          <a:srcRect b="14332" l="0" r="0" t="0"/>
          <a:stretch/>
        </p:blipFill>
        <p:spPr>
          <a:xfrm rot="1389921">
            <a:off x="21614327" y="2098174"/>
            <a:ext cx="2298569" cy="1969077"/>
          </a:xfrm>
          <a:prstGeom prst="rect">
            <a:avLst/>
          </a:prstGeom>
          <a:noFill/>
          <a:ln>
            <a:noFill/>
          </a:ln>
        </p:spPr>
      </p:pic>
      <p:sp>
        <p:nvSpPr>
          <p:cNvPr id="354" name="Google Shape;354;p15"/>
          <p:cNvSpPr txBox="1"/>
          <p:nvPr>
            <p:ph type="title"/>
          </p:nvPr>
        </p:nvSpPr>
        <p:spPr>
          <a:xfrm>
            <a:off x="1269999" y="355212"/>
            <a:ext cx="22937400" cy="1549500"/>
          </a:xfrm>
          <a:prstGeom prst="rect">
            <a:avLst/>
          </a:prstGeom>
          <a:noFill/>
          <a:ln>
            <a:noFill/>
          </a:ln>
        </p:spPr>
        <p:txBody>
          <a:bodyPr anchorCtr="0" anchor="b" bIns="50800" lIns="50800" spcFirstLastPara="1" rIns="50800" wrap="square" tIns="50800">
            <a:normAutofit fontScale="90000"/>
          </a:bodyPr>
          <a:lstStyle/>
          <a:p>
            <a:pPr indent="0" lvl="0" marL="0" rtl="0" algn="l">
              <a:lnSpc>
                <a:spcPct val="80000"/>
              </a:lnSpc>
              <a:spcBef>
                <a:spcPts val="0"/>
              </a:spcBef>
              <a:spcAft>
                <a:spcPts val="0"/>
              </a:spcAft>
              <a:buClr>
                <a:srgbClr val="004C7F"/>
              </a:buClr>
              <a:buSzPct val="100000"/>
              <a:buFont typeface="Helvetica Neue"/>
              <a:buNone/>
            </a:pPr>
            <a:r>
              <a:rPr b="1" i="0" lang="it-IT" sz="8400" u="sng" cap="none" strike="noStrike">
                <a:solidFill>
                  <a:srgbClr val="004C7F"/>
                </a:solidFill>
                <a:latin typeface="Helvetica Neue"/>
                <a:ea typeface="Helvetica Neue"/>
                <a:cs typeface="Helvetica Neue"/>
                <a:sym typeface="Helvetica Neue"/>
              </a:rPr>
              <a:t>PROGETTI CURRICOLARI ED EXTRACURRICOLARI</a:t>
            </a:r>
            <a:endParaRPr b="1" i="0" sz="8400" u="sng" cap="none" strike="noStrike">
              <a:solidFill>
                <a:srgbClr val="004C7F"/>
              </a:solidFill>
              <a:latin typeface="Helvetica Neue"/>
              <a:ea typeface="Helvetica Neue"/>
              <a:cs typeface="Helvetica Neue"/>
              <a:sym typeface="Helvetica Neue"/>
            </a:endParaRPr>
          </a:p>
        </p:txBody>
      </p:sp>
      <p:graphicFrame>
        <p:nvGraphicFramePr>
          <p:cNvPr id="355" name="Google Shape;355;p15"/>
          <p:cNvGraphicFramePr/>
          <p:nvPr/>
        </p:nvGraphicFramePr>
        <p:xfrm>
          <a:off x="1269999" y="2209354"/>
          <a:ext cx="3000000" cy="3000000"/>
        </p:xfrm>
        <a:graphic>
          <a:graphicData uri="http://schemas.openxmlformats.org/drawingml/2006/table">
            <a:tbl>
              <a:tblPr>
                <a:noFill/>
                <a:tableStyleId>{6E30A6FF-2225-48E8-A0E6-939AFE4AE00F}</a:tableStyleId>
              </a:tblPr>
              <a:tblGrid>
                <a:gridCol w="6619150"/>
                <a:gridCol w="6619150"/>
                <a:gridCol w="6619150"/>
              </a:tblGrid>
              <a:tr h="1621000">
                <a:tc>
                  <a:txBody>
                    <a:bodyPr/>
                    <a:lstStyle/>
                    <a:p>
                      <a:pPr indent="0" lvl="0" marL="0" marR="0" rtl="0" algn="ctr">
                        <a:lnSpc>
                          <a:spcPct val="100000"/>
                        </a:lnSpc>
                        <a:spcBef>
                          <a:spcPts val="0"/>
                        </a:spcBef>
                        <a:spcAft>
                          <a:spcPts val="0"/>
                        </a:spcAft>
                        <a:buClr>
                          <a:schemeClr val="dk1"/>
                        </a:buClr>
                        <a:buSzPts val="2800"/>
                        <a:buFont typeface="Helvetica Neue"/>
                        <a:buNone/>
                      </a:pPr>
                      <a:r>
                        <a:rPr b="1" lang="it-IT" sz="2800" u="none" cap="none" strike="noStrike"/>
                        <a:t>CLASSI</a:t>
                      </a:r>
                      <a:endParaRPr b="1" sz="2800" u="none" cap="none" strike="noStrike"/>
                    </a:p>
                  </a:txBody>
                  <a:tcPr marT="45725" marB="45725" marR="91450" marL="91450" anchor="ctr">
                    <a:solidFill>
                      <a:srgbClr val="D8D8D8"/>
                    </a:solidFill>
                  </a:tcPr>
                </a:tc>
                <a:tc>
                  <a:txBody>
                    <a:bodyPr/>
                    <a:lstStyle/>
                    <a:p>
                      <a:pPr indent="0" lvl="0" marL="0" marR="0" rtl="0" algn="ctr">
                        <a:lnSpc>
                          <a:spcPct val="100000"/>
                        </a:lnSpc>
                        <a:spcBef>
                          <a:spcPts val="0"/>
                        </a:spcBef>
                        <a:spcAft>
                          <a:spcPts val="0"/>
                        </a:spcAft>
                        <a:buClr>
                          <a:schemeClr val="dk1"/>
                        </a:buClr>
                        <a:buSzPts val="2800"/>
                        <a:buFont typeface="Helvetica Neue"/>
                        <a:buNone/>
                      </a:pPr>
                      <a:r>
                        <a:rPr b="1" i="0" lang="it-IT" sz="2800" u="none" cap="none" strike="noStrike">
                          <a:solidFill>
                            <a:schemeClr val="dk1"/>
                          </a:solidFill>
                          <a:latin typeface="Helvetica Neue"/>
                          <a:ea typeface="Helvetica Neue"/>
                          <a:cs typeface="Helvetica Neue"/>
                          <a:sym typeface="Helvetica Neue"/>
                        </a:rPr>
                        <a:t>PROGETTO</a:t>
                      </a:r>
                      <a:endParaRPr b="1" i="0" sz="2800" u="none" cap="none" strike="noStrike">
                        <a:solidFill>
                          <a:schemeClr val="dk1"/>
                        </a:solidFill>
                        <a:latin typeface="Helvetica Neue"/>
                        <a:ea typeface="Helvetica Neue"/>
                        <a:cs typeface="Helvetica Neue"/>
                        <a:sym typeface="Helvetica Neue"/>
                      </a:endParaRPr>
                    </a:p>
                  </a:txBody>
                  <a:tcPr marT="45725" marB="45725" marR="91450" marL="91450" anchor="ctr">
                    <a:solidFill>
                      <a:srgbClr val="D8D8D8"/>
                    </a:solidFill>
                  </a:tcPr>
                </a:tc>
                <a:tc>
                  <a:txBody>
                    <a:bodyPr/>
                    <a:lstStyle/>
                    <a:p>
                      <a:pPr indent="0" lvl="0" marL="0" marR="0" rtl="0" algn="ctr">
                        <a:lnSpc>
                          <a:spcPct val="100000"/>
                        </a:lnSpc>
                        <a:spcBef>
                          <a:spcPts val="0"/>
                        </a:spcBef>
                        <a:spcAft>
                          <a:spcPts val="0"/>
                        </a:spcAft>
                        <a:buClr>
                          <a:schemeClr val="dk1"/>
                        </a:buClr>
                        <a:buSzPts val="2800"/>
                        <a:buFont typeface="Helvetica Neue"/>
                        <a:buNone/>
                      </a:pPr>
                      <a:r>
                        <a:rPr b="1" i="0" lang="it-IT" sz="2800" u="none" cap="none" strike="noStrike">
                          <a:solidFill>
                            <a:schemeClr val="dk1"/>
                          </a:solidFill>
                          <a:latin typeface="Helvetica Neue"/>
                          <a:ea typeface="Helvetica Neue"/>
                          <a:cs typeface="Helvetica Neue"/>
                          <a:sym typeface="Helvetica Neue"/>
                        </a:rPr>
                        <a:t>PARTNERS</a:t>
                      </a:r>
                      <a:endParaRPr b="1" i="0" sz="2800" u="none" cap="none" strike="noStrike">
                        <a:solidFill>
                          <a:schemeClr val="dk1"/>
                        </a:solidFill>
                        <a:latin typeface="Helvetica Neue"/>
                        <a:ea typeface="Helvetica Neue"/>
                        <a:cs typeface="Helvetica Neue"/>
                        <a:sym typeface="Helvetica Neue"/>
                      </a:endParaRPr>
                    </a:p>
                  </a:txBody>
                  <a:tcPr marT="45725" marB="45725" marR="91450" marL="91450" anchor="ctr">
                    <a:solidFill>
                      <a:srgbClr val="D8D8D8"/>
                    </a:solidFill>
                  </a:tcPr>
                </a:tc>
              </a:tr>
              <a:tr h="1621000">
                <a:tc>
                  <a:txBody>
                    <a:bodyPr/>
                    <a:lstStyle/>
                    <a:p>
                      <a:pPr indent="0" lvl="0" marL="0" marR="0" rtl="0" algn="ctr">
                        <a:lnSpc>
                          <a:spcPct val="100000"/>
                        </a:lnSpc>
                        <a:spcBef>
                          <a:spcPts val="0"/>
                        </a:spcBef>
                        <a:spcAft>
                          <a:spcPts val="0"/>
                        </a:spcAft>
                        <a:buClr>
                          <a:srgbClr val="00588B"/>
                        </a:buClr>
                        <a:buSzPts val="2800"/>
                        <a:buFont typeface="Helvetica Neue"/>
                        <a:buNone/>
                      </a:pPr>
                      <a:r>
                        <a:rPr b="1" i="0" lang="it-IT" sz="2800" u="none" cap="none" strike="noStrike">
                          <a:solidFill>
                            <a:srgbClr val="00588B"/>
                          </a:solidFill>
                          <a:latin typeface="Helvetica Neue"/>
                          <a:ea typeface="Helvetica Neue"/>
                          <a:cs typeface="Helvetica Neue"/>
                          <a:sym typeface="Helvetica Neue"/>
                        </a:rPr>
                        <a:t>Biennio</a:t>
                      </a:r>
                      <a:endParaRPr b="1" i="0" sz="2800" u="none" cap="none" strike="noStrike">
                        <a:solidFill>
                          <a:srgbClr val="00588B"/>
                        </a:solidFill>
                        <a:latin typeface="Helvetica Neue"/>
                        <a:ea typeface="Helvetica Neue"/>
                        <a:cs typeface="Helvetica Neue"/>
                        <a:sym typeface="Helvetica Neue"/>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2800"/>
                        <a:buFont typeface="Helvetica Neue"/>
                        <a:buNone/>
                      </a:pPr>
                      <a:r>
                        <a:rPr b="0" i="0" lang="it-IT" sz="2800" u="none" cap="none" strike="noStrike">
                          <a:solidFill>
                            <a:schemeClr val="dk1"/>
                          </a:solidFill>
                          <a:latin typeface="Helvetica Neue"/>
                          <a:ea typeface="Helvetica Neue"/>
                          <a:cs typeface="Helvetica Neue"/>
                          <a:sym typeface="Helvetica Neue"/>
                        </a:rPr>
                        <a:t>OLIMPIADI DELLA MATEMATICA</a:t>
                      </a:r>
                      <a:endParaRPr b="0" i="0" sz="2800" u="none" cap="none" strike="noStrike">
                        <a:solidFill>
                          <a:schemeClr val="dk1"/>
                        </a:solidFill>
                        <a:latin typeface="Helvetica Neue"/>
                        <a:ea typeface="Helvetica Neue"/>
                        <a:cs typeface="Helvetica Neue"/>
                        <a:sym typeface="Helvetica Neue"/>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2800"/>
                        <a:buFont typeface="Helvetica Neue"/>
                        <a:buNone/>
                      </a:pPr>
                      <a:r>
                        <a:t/>
                      </a:r>
                      <a:endParaRPr sz="2800" u="none" cap="none" strike="noStrike"/>
                    </a:p>
                  </a:txBody>
                  <a:tcPr marT="45725" marB="45725" marR="91450" marL="91450" anchor="ctr"/>
                </a:tc>
              </a:tr>
              <a:tr h="1621000">
                <a:tc>
                  <a:txBody>
                    <a:bodyPr/>
                    <a:lstStyle/>
                    <a:p>
                      <a:pPr indent="0" lvl="0" marL="0" marR="0" rtl="0" algn="ctr">
                        <a:lnSpc>
                          <a:spcPct val="100000"/>
                        </a:lnSpc>
                        <a:spcBef>
                          <a:spcPts val="0"/>
                        </a:spcBef>
                        <a:spcAft>
                          <a:spcPts val="0"/>
                        </a:spcAft>
                        <a:buClr>
                          <a:srgbClr val="00588B"/>
                        </a:buClr>
                        <a:buSzPts val="2800"/>
                        <a:buFont typeface="Helvetica Neue"/>
                        <a:buNone/>
                      </a:pPr>
                      <a:r>
                        <a:rPr b="1" i="0" lang="it-IT" sz="2800" u="none" cap="none" strike="noStrike">
                          <a:solidFill>
                            <a:srgbClr val="00588B"/>
                          </a:solidFill>
                          <a:latin typeface="Helvetica Neue"/>
                          <a:ea typeface="Helvetica Neue"/>
                          <a:cs typeface="Helvetica Neue"/>
                          <a:sym typeface="Helvetica Neue"/>
                        </a:rPr>
                        <a:t>Tutte</a:t>
                      </a:r>
                      <a:endParaRPr b="1" i="0" sz="2800" u="none" cap="none" strike="noStrike">
                        <a:solidFill>
                          <a:srgbClr val="00588B"/>
                        </a:solidFill>
                        <a:latin typeface="Helvetica Neue"/>
                        <a:ea typeface="Helvetica Neue"/>
                        <a:cs typeface="Helvetica Neue"/>
                        <a:sym typeface="Helvetica Neue"/>
                      </a:endParaRPr>
                    </a:p>
                  </a:txBody>
                  <a:tcPr marT="45725" marB="45725" marR="91450" marL="91450" anchor="ctr">
                    <a:solidFill>
                      <a:srgbClr val="D8D8D8"/>
                    </a:solidFill>
                  </a:tcPr>
                </a:tc>
                <a:tc>
                  <a:txBody>
                    <a:bodyPr/>
                    <a:lstStyle/>
                    <a:p>
                      <a:pPr indent="0" lvl="0" marL="0" marR="0" rtl="0" algn="ctr">
                        <a:lnSpc>
                          <a:spcPct val="100000"/>
                        </a:lnSpc>
                        <a:spcBef>
                          <a:spcPts val="0"/>
                        </a:spcBef>
                        <a:spcAft>
                          <a:spcPts val="0"/>
                        </a:spcAft>
                        <a:buClr>
                          <a:schemeClr val="dk1"/>
                        </a:buClr>
                        <a:buSzPts val="2800"/>
                        <a:buFont typeface="Helvetica Neue"/>
                        <a:buNone/>
                      </a:pPr>
                      <a:r>
                        <a:rPr b="0" i="0" lang="it-IT" sz="2800" u="none" cap="none" strike="noStrike">
                          <a:solidFill>
                            <a:schemeClr val="dk1"/>
                          </a:solidFill>
                          <a:latin typeface="Helvetica Neue"/>
                          <a:ea typeface="Helvetica Neue"/>
                          <a:cs typeface="Helvetica Neue"/>
                          <a:sym typeface="Helvetica Neue"/>
                        </a:rPr>
                        <a:t>FESTIVAL DELLA LETTERATURA</a:t>
                      </a:r>
                      <a:endParaRPr b="0" i="0" sz="2800" u="none" cap="none" strike="noStrike">
                        <a:solidFill>
                          <a:schemeClr val="dk1"/>
                        </a:solidFill>
                        <a:latin typeface="Helvetica Neue"/>
                        <a:ea typeface="Helvetica Neue"/>
                        <a:cs typeface="Helvetica Neue"/>
                        <a:sym typeface="Helvetica Neue"/>
                      </a:endParaRPr>
                    </a:p>
                  </a:txBody>
                  <a:tcPr marT="45725" marB="45725" marR="91450" marL="91450" anchor="ctr">
                    <a:solidFill>
                      <a:srgbClr val="D8D8D8"/>
                    </a:solidFill>
                  </a:tcPr>
                </a:tc>
                <a:tc>
                  <a:txBody>
                    <a:bodyPr/>
                    <a:lstStyle/>
                    <a:p>
                      <a:pPr indent="0" lvl="0" marL="0" marR="0" rtl="0" algn="ctr">
                        <a:lnSpc>
                          <a:spcPct val="100000"/>
                        </a:lnSpc>
                        <a:spcBef>
                          <a:spcPts val="0"/>
                        </a:spcBef>
                        <a:spcAft>
                          <a:spcPts val="0"/>
                        </a:spcAft>
                        <a:buClr>
                          <a:schemeClr val="dk1"/>
                        </a:buClr>
                        <a:buSzPts val="2800"/>
                        <a:buFont typeface="Helvetica Neue"/>
                        <a:buNone/>
                      </a:pPr>
                      <a:r>
                        <a:t/>
                      </a:r>
                      <a:endParaRPr b="0" i="0" sz="2800" u="none" cap="none" strike="noStrike">
                        <a:solidFill>
                          <a:schemeClr val="dk1"/>
                        </a:solidFill>
                        <a:latin typeface="Helvetica Neue"/>
                        <a:ea typeface="Helvetica Neue"/>
                        <a:cs typeface="Helvetica Neue"/>
                        <a:sym typeface="Helvetica Neue"/>
                      </a:endParaRPr>
                    </a:p>
                  </a:txBody>
                  <a:tcPr marT="45725" marB="45725" marR="91450" marL="91450" anchor="ctr">
                    <a:solidFill>
                      <a:srgbClr val="D8D8D8"/>
                    </a:solidFill>
                  </a:tcPr>
                </a:tc>
              </a:tr>
              <a:tr h="1621000">
                <a:tc>
                  <a:txBody>
                    <a:bodyPr/>
                    <a:lstStyle/>
                    <a:p>
                      <a:pPr indent="0" lvl="0" marL="0" marR="0" rtl="0" algn="ctr">
                        <a:lnSpc>
                          <a:spcPct val="100000"/>
                        </a:lnSpc>
                        <a:spcBef>
                          <a:spcPts val="0"/>
                        </a:spcBef>
                        <a:spcAft>
                          <a:spcPts val="0"/>
                        </a:spcAft>
                        <a:buClr>
                          <a:srgbClr val="00588B"/>
                        </a:buClr>
                        <a:buSzPts val="2800"/>
                        <a:buFont typeface="Helvetica Neue"/>
                        <a:buNone/>
                      </a:pPr>
                      <a:r>
                        <a:rPr b="1" i="0" lang="it-IT" sz="2800" u="none" cap="none" strike="noStrike">
                          <a:solidFill>
                            <a:srgbClr val="00588B"/>
                          </a:solidFill>
                          <a:latin typeface="Helvetica Neue"/>
                          <a:ea typeface="Helvetica Neue"/>
                          <a:cs typeface="Helvetica Neue"/>
                          <a:sym typeface="Helvetica Neue"/>
                        </a:rPr>
                        <a:t>Tutte</a:t>
                      </a:r>
                      <a:endParaRPr b="1" i="0" sz="2800" u="none" cap="none" strike="noStrike">
                        <a:solidFill>
                          <a:srgbClr val="00588B"/>
                        </a:solidFill>
                        <a:latin typeface="Helvetica Neue"/>
                        <a:ea typeface="Helvetica Neue"/>
                        <a:cs typeface="Helvetica Neue"/>
                        <a:sym typeface="Helvetica Neue"/>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2800"/>
                        <a:buFont typeface="Helvetica Neue"/>
                        <a:buNone/>
                      </a:pPr>
                      <a:r>
                        <a:rPr b="0" i="0" lang="it-IT" sz="2800" u="none" cap="none" strike="noStrike">
                          <a:solidFill>
                            <a:schemeClr val="dk1"/>
                          </a:solidFill>
                          <a:latin typeface="Helvetica Neue"/>
                          <a:ea typeface="Helvetica Neue"/>
                          <a:cs typeface="Helvetica Neue"/>
                          <a:sym typeface="Helvetica Neue"/>
                        </a:rPr>
                        <a:t>Cangrande START APP. 4.0</a:t>
                      </a:r>
                      <a:endParaRPr sz="2800" u="none" cap="none" strike="noStrike"/>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2800"/>
                        <a:buFont typeface="Helvetica Neue"/>
                        <a:buNone/>
                      </a:pPr>
                      <a:r>
                        <a:t/>
                      </a:r>
                      <a:endParaRPr b="0" i="0" sz="2800" u="none" cap="none" strike="noStrike">
                        <a:solidFill>
                          <a:schemeClr val="dk1"/>
                        </a:solidFill>
                        <a:latin typeface="Helvetica Neue"/>
                        <a:ea typeface="Helvetica Neue"/>
                        <a:cs typeface="Helvetica Neue"/>
                        <a:sym typeface="Helvetica Neue"/>
                      </a:endParaRPr>
                    </a:p>
                  </a:txBody>
                  <a:tcPr marT="45725" marB="45725" marR="91450" marL="91450" anchor="ctr"/>
                </a:tc>
              </a:tr>
              <a:tr h="1621000">
                <a:tc>
                  <a:txBody>
                    <a:bodyPr/>
                    <a:lstStyle/>
                    <a:p>
                      <a:pPr indent="0" lvl="0" marL="0" marR="0" rtl="0" algn="ctr">
                        <a:lnSpc>
                          <a:spcPct val="100000"/>
                        </a:lnSpc>
                        <a:spcBef>
                          <a:spcPts val="0"/>
                        </a:spcBef>
                        <a:spcAft>
                          <a:spcPts val="0"/>
                        </a:spcAft>
                        <a:buClr>
                          <a:srgbClr val="00588B"/>
                        </a:buClr>
                        <a:buSzPts val="2800"/>
                        <a:buFont typeface="Helvetica Neue"/>
                        <a:buNone/>
                      </a:pPr>
                      <a:r>
                        <a:rPr b="1" i="0" lang="it-IT" sz="2800" u="none" cap="none" strike="noStrike">
                          <a:solidFill>
                            <a:srgbClr val="00588B"/>
                          </a:solidFill>
                          <a:latin typeface="Helvetica Neue"/>
                          <a:ea typeface="Helvetica Neue"/>
                          <a:cs typeface="Helvetica Neue"/>
                          <a:sym typeface="Helvetica Neue"/>
                        </a:rPr>
                        <a:t>Biennio</a:t>
                      </a:r>
                      <a:endParaRPr b="1" i="0" sz="2800" u="none" cap="none" strike="noStrike">
                        <a:solidFill>
                          <a:srgbClr val="00588B"/>
                        </a:solidFill>
                        <a:latin typeface="Helvetica Neue"/>
                        <a:ea typeface="Helvetica Neue"/>
                        <a:cs typeface="Helvetica Neue"/>
                        <a:sym typeface="Helvetica Neue"/>
                      </a:endParaRPr>
                    </a:p>
                  </a:txBody>
                  <a:tcPr marT="45725" marB="45725" marR="91450" marL="91450" anchor="ctr">
                    <a:solidFill>
                      <a:srgbClr val="D8D8D8"/>
                    </a:solidFill>
                  </a:tcPr>
                </a:tc>
                <a:tc>
                  <a:txBody>
                    <a:bodyPr/>
                    <a:lstStyle/>
                    <a:p>
                      <a:pPr indent="0" lvl="0" marL="0" marR="0" rtl="0" algn="ctr">
                        <a:lnSpc>
                          <a:spcPct val="100000"/>
                        </a:lnSpc>
                        <a:spcBef>
                          <a:spcPts val="0"/>
                        </a:spcBef>
                        <a:spcAft>
                          <a:spcPts val="0"/>
                        </a:spcAft>
                        <a:buClr>
                          <a:schemeClr val="dk1"/>
                        </a:buClr>
                        <a:buSzPts val="2800"/>
                        <a:buFont typeface="Helvetica Neue"/>
                        <a:buNone/>
                      </a:pPr>
                      <a:r>
                        <a:rPr b="0" i="0" lang="it-IT" sz="2800" u="none" cap="none" strike="noStrike">
                          <a:solidFill>
                            <a:schemeClr val="dk1"/>
                          </a:solidFill>
                          <a:latin typeface="Helvetica Neue"/>
                          <a:ea typeface="Helvetica Neue"/>
                          <a:cs typeface="Helvetica Neue"/>
                          <a:sym typeface="Helvetica Neue"/>
                        </a:rPr>
                        <a:t>Riscrivo il mio mondo</a:t>
                      </a:r>
                      <a:endParaRPr sz="2800" u="none" cap="none" strike="noStrike"/>
                    </a:p>
                  </a:txBody>
                  <a:tcPr marT="45725" marB="45725" marR="91450" marL="91450" anchor="ctr">
                    <a:solidFill>
                      <a:srgbClr val="D8D8D8"/>
                    </a:solidFill>
                  </a:tcPr>
                </a:tc>
                <a:tc>
                  <a:txBody>
                    <a:bodyPr/>
                    <a:lstStyle/>
                    <a:p>
                      <a:pPr indent="0" lvl="0" marL="0" marR="0" rtl="0" algn="ctr">
                        <a:lnSpc>
                          <a:spcPct val="100000"/>
                        </a:lnSpc>
                        <a:spcBef>
                          <a:spcPts val="0"/>
                        </a:spcBef>
                        <a:spcAft>
                          <a:spcPts val="0"/>
                        </a:spcAft>
                        <a:buClr>
                          <a:schemeClr val="dk1"/>
                        </a:buClr>
                        <a:buSzPts val="2800"/>
                        <a:buFont typeface="Helvetica Neue"/>
                        <a:buNone/>
                      </a:pPr>
                      <a:r>
                        <a:t/>
                      </a:r>
                      <a:endParaRPr b="0" i="0" sz="2800" u="none" cap="none" strike="noStrike">
                        <a:solidFill>
                          <a:schemeClr val="dk1"/>
                        </a:solidFill>
                        <a:latin typeface="Helvetica Neue"/>
                        <a:ea typeface="Helvetica Neue"/>
                        <a:cs typeface="Helvetica Neue"/>
                        <a:sym typeface="Helvetica Neue"/>
                      </a:endParaRPr>
                    </a:p>
                  </a:txBody>
                  <a:tcPr marT="45725" marB="45725" marR="91450" marL="91450" anchor="ctr">
                    <a:solidFill>
                      <a:srgbClr val="D8D8D8"/>
                    </a:solidFill>
                  </a:tcPr>
                </a:tc>
              </a:tr>
              <a:tr h="1621000">
                <a:tc>
                  <a:txBody>
                    <a:bodyPr/>
                    <a:lstStyle/>
                    <a:p>
                      <a:pPr indent="0" lvl="0" marL="0" marR="0" rtl="0" algn="ctr">
                        <a:lnSpc>
                          <a:spcPct val="100000"/>
                        </a:lnSpc>
                        <a:spcBef>
                          <a:spcPts val="0"/>
                        </a:spcBef>
                        <a:spcAft>
                          <a:spcPts val="0"/>
                        </a:spcAft>
                        <a:buClr>
                          <a:srgbClr val="00588B"/>
                        </a:buClr>
                        <a:buSzPts val="2800"/>
                        <a:buFont typeface="Helvetica Neue"/>
                        <a:buNone/>
                      </a:pPr>
                      <a:r>
                        <a:rPr b="1" i="0" lang="it-IT" sz="2800" u="none" cap="none" strike="noStrike">
                          <a:solidFill>
                            <a:srgbClr val="00588B"/>
                          </a:solidFill>
                          <a:latin typeface="Helvetica Neue"/>
                          <a:ea typeface="Helvetica Neue"/>
                          <a:cs typeface="Helvetica Neue"/>
                          <a:sym typeface="Helvetica Neue"/>
                        </a:rPr>
                        <a:t>Tutte</a:t>
                      </a:r>
                      <a:endParaRPr b="1" i="0" sz="2800" u="none" cap="none" strike="noStrike">
                        <a:solidFill>
                          <a:srgbClr val="00588B"/>
                        </a:solidFill>
                        <a:latin typeface="Helvetica Neue"/>
                        <a:ea typeface="Helvetica Neue"/>
                        <a:cs typeface="Helvetica Neue"/>
                        <a:sym typeface="Helvetica Neue"/>
                      </a:endParaRPr>
                    </a:p>
                  </a:txBody>
                  <a:tcPr marT="45725" marB="45725" marR="91450" marL="91450" anchor="ctr">
                    <a:solidFill>
                      <a:schemeClr val="lt1"/>
                    </a:solidFill>
                  </a:tcPr>
                </a:tc>
                <a:tc>
                  <a:txBody>
                    <a:bodyPr/>
                    <a:lstStyle/>
                    <a:p>
                      <a:pPr indent="0" lvl="0" marL="0" marR="0" rtl="0" algn="ctr">
                        <a:lnSpc>
                          <a:spcPct val="100000"/>
                        </a:lnSpc>
                        <a:spcBef>
                          <a:spcPts val="0"/>
                        </a:spcBef>
                        <a:spcAft>
                          <a:spcPts val="0"/>
                        </a:spcAft>
                        <a:buClr>
                          <a:schemeClr val="dk1"/>
                        </a:buClr>
                        <a:buSzPts val="2800"/>
                        <a:buFont typeface="Helvetica Neue"/>
                        <a:buNone/>
                      </a:pPr>
                      <a:r>
                        <a:rPr b="0" i="0" lang="it-IT" sz="2800" u="none" cap="none" strike="noStrike">
                          <a:solidFill>
                            <a:schemeClr val="dk1"/>
                          </a:solidFill>
                          <a:latin typeface="Helvetica Neue"/>
                          <a:ea typeface="Helvetica Neue"/>
                          <a:cs typeface="Helvetica Neue"/>
                          <a:sym typeface="Helvetica Neue"/>
                        </a:rPr>
                        <a:t>Cangrande SOStenibile</a:t>
                      </a:r>
                      <a:endParaRPr b="0" i="0" sz="2800" u="none" cap="none" strike="noStrike">
                        <a:solidFill>
                          <a:schemeClr val="dk1"/>
                        </a:solidFill>
                        <a:latin typeface="Helvetica Neue"/>
                        <a:ea typeface="Helvetica Neue"/>
                        <a:cs typeface="Helvetica Neue"/>
                        <a:sym typeface="Helvetica Neue"/>
                      </a:endParaRPr>
                    </a:p>
                  </a:txBody>
                  <a:tcPr marT="45725" marB="45725" marR="91450" marL="91450" anchor="ctr">
                    <a:solidFill>
                      <a:schemeClr val="lt1"/>
                    </a:solidFill>
                  </a:tcPr>
                </a:tc>
                <a:tc>
                  <a:txBody>
                    <a:bodyPr/>
                    <a:lstStyle/>
                    <a:p>
                      <a:pPr indent="0" lvl="0" marL="0" marR="0" rtl="0" algn="ctr">
                        <a:lnSpc>
                          <a:spcPct val="100000"/>
                        </a:lnSpc>
                        <a:spcBef>
                          <a:spcPts val="0"/>
                        </a:spcBef>
                        <a:spcAft>
                          <a:spcPts val="0"/>
                        </a:spcAft>
                        <a:buClr>
                          <a:schemeClr val="dk1"/>
                        </a:buClr>
                        <a:buSzPts val="2800"/>
                        <a:buFont typeface="Helvetica Neue"/>
                        <a:buNone/>
                      </a:pPr>
                      <a:r>
                        <a:t/>
                      </a:r>
                      <a:endParaRPr b="0" i="0" sz="2800" u="none" cap="none" strike="noStrike">
                        <a:solidFill>
                          <a:schemeClr val="dk1"/>
                        </a:solidFill>
                        <a:latin typeface="Helvetica Neue"/>
                        <a:ea typeface="Helvetica Neue"/>
                        <a:cs typeface="Helvetica Neue"/>
                        <a:sym typeface="Helvetica Neue"/>
                      </a:endParaRPr>
                    </a:p>
                  </a:txBody>
                  <a:tcPr marT="45725" marB="45725" marR="91450" marL="91450" anchor="ctr">
                    <a:solidFill>
                      <a:schemeClr val="lt1"/>
                    </a:solidFill>
                  </a:tcPr>
                </a:tc>
              </a:tr>
            </a:tbl>
          </a:graphicData>
        </a:graphic>
      </p:graphicFrame>
    </p:spTree>
  </p:cSld>
  <p:clrMapOvr>
    <a:masterClrMapping/>
  </p:clrMapOvr>
  <mc:AlternateContent>
    <mc:Choice Requires="p14">
      <p:transition spd="slow" p14:dur="1500">
        <p:fad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pic>
        <p:nvPicPr>
          <p:cNvPr id="360" name="Google Shape;360;p22"/>
          <p:cNvPicPr preferRelativeResize="0"/>
          <p:nvPr/>
        </p:nvPicPr>
        <p:blipFill rotWithShape="1">
          <a:blip r:embed="rId3">
            <a:alphaModFix/>
          </a:blip>
          <a:srcRect b="14332" l="0" r="0" t="0"/>
          <a:stretch/>
        </p:blipFill>
        <p:spPr>
          <a:xfrm rot="1389921">
            <a:off x="21614327" y="2098174"/>
            <a:ext cx="2298569" cy="1969077"/>
          </a:xfrm>
          <a:prstGeom prst="rect">
            <a:avLst/>
          </a:prstGeom>
          <a:noFill/>
          <a:ln>
            <a:noFill/>
          </a:ln>
        </p:spPr>
      </p:pic>
      <p:sp>
        <p:nvSpPr>
          <p:cNvPr id="361" name="Google Shape;361;p22"/>
          <p:cNvSpPr txBox="1"/>
          <p:nvPr>
            <p:ph type="title"/>
          </p:nvPr>
        </p:nvSpPr>
        <p:spPr>
          <a:xfrm>
            <a:off x="1269999" y="355212"/>
            <a:ext cx="22937400" cy="1549500"/>
          </a:xfrm>
          <a:prstGeom prst="rect">
            <a:avLst/>
          </a:prstGeom>
          <a:noFill/>
          <a:ln>
            <a:noFill/>
          </a:ln>
        </p:spPr>
        <p:txBody>
          <a:bodyPr anchorCtr="0" anchor="b" bIns="50800" lIns="50800" spcFirstLastPara="1" rIns="50800" wrap="square" tIns="50800">
            <a:normAutofit fontScale="90000"/>
          </a:bodyPr>
          <a:lstStyle/>
          <a:p>
            <a:pPr indent="0" lvl="0" marL="0" rtl="0" algn="l">
              <a:lnSpc>
                <a:spcPct val="80000"/>
              </a:lnSpc>
              <a:spcBef>
                <a:spcPts val="0"/>
              </a:spcBef>
              <a:spcAft>
                <a:spcPts val="0"/>
              </a:spcAft>
              <a:buClr>
                <a:srgbClr val="004C7F"/>
              </a:buClr>
              <a:buSzPct val="100000"/>
              <a:buFont typeface="Helvetica Neue"/>
              <a:buNone/>
            </a:pPr>
            <a:r>
              <a:rPr b="1" i="0" lang="it-IT" sz="8400" u="sng" cap="none" strike="noStrike">
                <a:solidFill>
                  <a:srgbClr val="004C7F"/>
                </a:solidFill>
                <a:latin typeface="Helvetica Neue"/>
                <a:ea typeface="Helvetica Neue"/>
                <a:cs typeface="Helvetica Neue"/>
                <a:sym typeface="Helvetica Neue"/>
              </a:rPr>
              <a:t>PROGETTI CURRICOLARI ED EXTRACURRICOLARI</a:t>
            </a:r>
            <a:endParaRPr b="1" i="0" sz="8400" u="sng" cap="none" strike="noStrike">
              <a:solidFill>
                <a:srgbClr val="004C7F"/>
              </a:solidFill>
              <a:latin typeface="Helvetica Neue"/>
              <a:ea typeface="Helvetica Neue"/>
              <a:cs typeface="Helvetica Neue"/>
              <a:sym typeface="Helvetica Neue"/>
            </a:endParaRPr>
          </a:p>
        </p:txBody>
      </p:sp>
      <p:graphicFrame>
        <p:nvGraphicFramePr>
          <p:cNvPr id="362" name="Google Shape;362;p22"/>
          <p:cNvGraphicFramePr/>
          <p:nvPr/>
        </p:nvGraphicFramePr>
        <p:xfrm>
          <a:off x="1269999" y="2209354"/>
          <a:ext cx="3000000" cy="3000000"/>
        </p:xfrm>
        <a:graphic>
          <a:graphicData uri="http://schemas.openxmlformats.org/drawingml/2006/table">
            <a:tbl>
              <a:tblPr>
                <a:noFill/>
                <a:tableStyleId>{6E30A6FF-2225-48E8-A0E6-939AFE4AE00F}</a:tableStyleId>
              </a:tblPr>
              <a:tblGrid>
                <a:gridCol w="6619150"/>
                <a:gridCol w="6619150"/>
                <a:gridCol w="6619150"/>
              </a:tblGrid>
              <a:tr h="1621000">
                <a:tc>
                  <a:txBody>
                    <a:bodyPr/>
                    <a:lstStyle/>
                    <a:p>
                      <a:pPr indent="0" lvl="0" marL="0" marR="0" rtl="0" algn="ctr">
                        <a:lnSpc>
                          <a:spcPct val="100000"/>
                        </a:lnSpc>
                        <a:spcBef>
                          <a:spcPts val="0"/>
                        </a:spcBef>
                        <a:spcAft>
                          <a:spcPts val="0"/>
                        </a:spcAft>
                        <a:buClr>
                          <a:schemeClr val="dk1"/>
                        </a:buClr>
                        <a:buSzPts val="2800"/>
                        <a:buFont typeface="Helvetica Neue"/>
                        <a:buNone/>
                      </a:pPr>
                      <a:r>
                        <a:rPr b="1" lang="it-IT" sz="2800" u="none" cap="none" strike="noStrike"/>
                        <a:t>CLASSI</a:t>
                      </a:r>
                      <a:endParaRPr b="1" sz="2800" u="none" cap="none" strike="noStrike"/>
                    </a:p>
                  </a:txBody>
                  <a:tcPr marT="45725" marB="45725" marR="91450" marL="91450" anchor="ctr">
                    <a:solidFill>
                      <a:srgbClr val="D8D8D8"/>
                    </a:solidFill>
                  </a:tcPr>
                </a:tc>
                <a:tc>
                  <a:txBody>
                    <a:bodyPr/>
                    <a:lstStyle/>
                    <a:p>
                      <a:pPr indent="0" lvl="0" marL="0" marR="0" rtl="0" algn="ctr">
                        <a:lnSpc>
                          <a:spcPct val="100000"/>
                        </a:lnSpc>
                        <a:spcBef>
                          <a:spcPts val="0"/>
                        </a:spcBef>
                        <a:spcAft>
                          <a:spcPts val="0"/>
                        </a:spcAft>
                        <a:buClr>
                          <a:schemeClr val="dk1"/>
                        </a:buClr>
                        <a:buSzPts val="2800"/>
                        <a:buFont typeface="Helvetica Neue"/>
                        <a:buNone/>
                      </a:pPr>
                      <a:r>
                        <a:rPr b="1" i="0" lang="it-IT" sz="2800" u="none" cap="none" strike="noStrike">
                          <a:solidFill>
                            <a:schemeClr val="dk1"/>
                          </a:solidFill>
                          <a:latin typeface="Helvetica Neue"/>
                          <a:ea typeface="Helvetica Neue"/>
                          <a:cs typeface="Helvetica Neue"/>
                          <a:sym typeface="Helvetica Neue"/>
                        </a:rPr>
                        <a:t>PROGETTO</a:t>
                      </a:r>
                      <a:endParaRPr b="1" i="0" sz="2800" u="none" cap="none" strike="noStrike">
                        <a:solidFill>
                          <a:schemeClr val="dk1"/>
                        </a:solidFill>
                        <a:latin typeface="Helvetica Neue"/>
                        <a:ea typeface="Helvetica Neue"/>
                        <a:cs typeface="Helvetica Neue"/>
                        <a:sym typeface="Helvetica Neue"/>
                      </a:endParaRPr>
                    </a:p>
                  </a:txBody>
                  <a:tcPr marT="45725" marB="45725" marR="91450" marL="91450" anchor="ctr">
                    <a:solidFill>
                      <a:srgbClr val="D8D8D8"/>
                    </a:solidFill>
                  </a:tcPr>
                </a:tc>
                <a:tc>
                  <a:txBody>
                    <a:bodyPr/>
                    <a:lstStyle/>
                    <a:p>
                      <a:pPr indent="0" lvl="0" marL="0" marR="0" rtl="0" algn="ctr">
                        <a:lnSpc>
                          <a:spcPct val="100000"/>
                        </a:lnSpc>
                        <a:spcBef>
                          <a:spcPts val="0"/>
                        </a:spcBef>
                        <a:spcAft>
                          <a:spcPts val="0"/>
                        </a:spcAft>
                        <a:buClr>
                          <a:schemeClr val="dk1"/>
                        </a:buClr>
                        <a:buSzPts val="2800"/>
                        <a:buFont typeface="Helvetica Neue"/>
                        <a:buNone/>
                      </a:pPr>
                      <a:r>
                        <a:rPr b="1" i="0" lang="it-IT" sz="2800" u="none" cap="none" strike="noStrike">
                          <a:solidFill>
                            <a:schemeClr val="dk1"/>
                          </a:solidFill>
                          <a:latin typeface="Helvetica Neue"/>
                          <a:ea typeface="Helvetica Neue"/>
                          <a:cs typeface="Helvetica Neue"/>
                          <a:sym typeface="Helvetica Neue"/>
                        </a:rPr>
                        <a:t>PARTNERS</a:t>
                      </a:r>
                      <a:endParaRPr b="1" i="0" sz="2800" u="none" cap="none" strike="noStrike">
                        <a:solidFill>
                          <a:schemeClr val="dk1"/>
                        </a:solidFill>
                        <a:latin typeface="Helvetica Neue"/>
                        <a:ea typeface="Helvetica Neue"/>
                        <a:cs typeface="Helvetica Neue"/>
                        <a:sym typeface="Helvetica Neue"/>
                      </a:endParaRPr>
                    </a:p>
                  </a:txBody>
                  <a:tcPr marT="45725" marB="45725" marR="91450" marL="91450" anchor="ctr">
                    <a:solidFill>
                      <a:srgbClr val="D8D8D8"/>
                    </a:solidFill>
                  </a:tcPr>
                </a:tc>
              </a:tr>
              <a:tr h="1621000">
                <a:tc>
                  <a:txBody>
                    <a:bodyPr/>
                    <a:lstStyle/>
                    <a:p>
                      <a:pPr indent="0" lvl="0" marL="0" marR="0" rtl="0" algn="ctr">
                        <a:lnSpc>
                          <a:spcPct val="100000"/>
                        </a:lnSpc>
                        <a:spcBef>
                          <a:spcPts val="0"/>
                        </a:spcBef>
                        <a:spcAft>
                          <a:spcPts val="0"/>
                        </a:spcAft>
                        <a:buClr>
                          <a:srgbClr val="00588B"/>
                        </a:buClr>
                        <a:buSzPts val="2800"/>
                        <a:buFont typeface="Helvetica Neue"/>
                        <a:buNone/>
                      </a:pPr>
                      <a:r>
                        <a:rPr b="1" i="0" lang="it-IT" sz="2800" u="none" cap="none" strike="noStrike">
                          <a:solidFill>
                            <a:srgbClr val="00588B"/>
                          </a:solidFill>
                          <a:latin typeface="Helvetica Neue"/>
                          <a:ea typeface="Helvetica Neue"/>
                          <a:cs typeface="Helvetica Neue"/>
                          <a:sym typeface="Helvetica Neue"/>
                        </a:rPr>
                        <a:t>Tutte</a:t>
                      </a:r>
                      <a:endParaRPr sz="2800" u="none" cap="none" strike="noStrike">
                        <a:solidFill>
                          <a:srgbClr val="00588B"/>
                        </a:solidFill>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2800"/>
                        <a:buFont typeface="Helvetica Neue"/>
                        <a:buNone/>
                      </a:pPr>
                      <a:r>
                        <a:rPr b="0" i="0" lang="it-IT" sz="2800" u="none" cap="none" strike="noStrike">
                          <a:solidFill>
                            <a:schemeClr val="dk1"/>
                          </a:solidFill>
                          <a:latin typeface="Helvetica Neue"/>
                          <a:ea typeface="Helvetica Neue"/>
                          <a:cs typeface="Helvetica Neue"/>
                          <a:sym typeface="Helvetica Neue"/>
                        </a:rPr>
                        <a:t>CANGRANDE PLAYS MUSIC 4.0</a:t>
                      </a:r>
                      <a:endParaRPr sz="2800" u="none" cap="none" strike="noStrike"/>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2800"/>
                        <a:buFont typeface="Helvetica Neue"/>
                        <a:buNone/>
                      </a:pPr>
                      <a:r>
                        <a:t/>
                      </a:r>
                      <a:endParaRPr sz="2800" u="none" cap="none" strike="noStrike"/>
                    </a:p>
                  </a:txBody>
                  <a:tcPr marT="45725" marB="45725" marR="91450" marL="91450" anchor="ctr"/>
                </a:tc>
              </a:tr>
              <a:tr h="1621000">
                <a:tc>
                  <a:txBody>
                    <a:bodyPr/>
                    <a:lstStyle/>
                    <a:p>
                      <a:pPr indent="0" lvl="0" marL="0" marR="0" rtl="0" algn="ctr">
                        <a:lnSpc>
                          <a:spcPct val="100000"/>
                        </a:lnSpc>
                        <a:spcBef>
                          <a:spcPts val="0"/>
                        </a:spcBef>
                        <a:spcAft>
                          <a:spcPts val="0"/>
                        </a:spcAft>
                        <a:buClr>
                          <a:srgbClr val="00588B"/>
                        </a:buClr>
                        <a:buSzPts val="2800"/>
                        <a:buFont typeface="Helvetica Neue"/>
                        <a:buNone/>
                      </a:pPr>
                      <a:r>
                        <a:rPr b="1" i="0" lang="it-IT" sz="2800" u="none" cap="none" strike="noStrike">
                          <a:solidFill>
                            <a:srgbClr val="00588B"/>
                          </a:solidFill>
                          <a:latin typeface="Helvetica Neue"/>
                          <a:ea typeface="Helvetica Neue"/>
                          <a:cs typeface="Helvetica Neue"/>
                          <a:sym typeface="Helvetica Neue"/>
                        </a:rPr>
                        <a:t>Tutte</a:t>
                      </a:r>
                      <a:endParaRPr b="1" i="0" sz="2800" u="none" cap="none" strike="noStrike">
                        <a:solidFill>
                          <a:srgbClr val="00588B"/>
                        </a:solidFill>
                        <a:latin typeface="Helvetica Neue"/>
                        <a:ea typeface="Helvetica Neue"/>
                        <a:cs typeface="Helvetica Neue"/>
                        <a:sym typeface="Helvetica Neue"/>
                      </a:endParaRPr>
                    </a:p>
                  </a:txBody>
                  <a:tcPr marT="45725" marB="45725" marR="91450" marL="91450" anchor="ctr">
                    <a:solidFill>
                      <a:srgbClr val="D8D8D8"/>
                    </a:solidFill>
                  </a:tcPr>
                </a:tc>
                <a:tc>
                  <a:txBody>
                    <a:bodyPr/>
                    <a:lstStyle/>
                    <a:p>
                      <a:pPr indent="0" lvl="0" marL="0" marR="0" rtl="0" algn="ctr">
                        <a:lnSpc>
                          <a:spcPct val="100000"/>
                        </a:lnSpc>
                        <a:spcBef>
                          <a:spcPts val="0"/>
                        </a:spcBef>
                        <a:spcAft>
                          <a:spcPts val="0"/>
                        </a:spcAft>
                        <a:buClr>
                          <a:schemeClr val="dk1"/>
                        </a:buClr>
                        <a:buSzPts val="2800"/>
                        <a:buFont typeface="Helvetica Neue"/>
                        <a:buNone/>
                      </a:pPr>
                      <a:r>
                        <a:rPr b="0" i="0" lang="it-IT" sz="2800" u="none" cap="none" strike="noStrike">
                          <a:solidFill>
                            <a:schemeClr val="dk1"/>
                          </a:solidFill>
                          <a:latin typeface="Helvetica Neue"/>
                          <a:ea typeface="Helvetica Neue"/>
                          <a:cs typeface="Helvetica Neue"/>
                          <a:sym typeface="Helvetica Neue"/>
                        </a:rPr>
                        <a:t>Adige via acqua Passo Resia - Lessinia</a:t>
                      </a:r>
                      <a:endParaRPr sz="2800" u="none" cap="none" strike="noStrike"/>
                    </a:p>
                  </a:txBody>
                  <a:tcPr marT="45725" marB="45725" marR="91450" marL="91450" anchor="ctr">
                    <a:solidFill>
                      <a:srgbClr val="D8D8D8"/>
                    </a:solidFill>
                  </a:tcPr>
                </a:tc>
                <a:tc>
                  <a:txBody>
                    <a:bodyPr/>
                    <a:lstStyle/>
                    <a:p>
                      <a:pPr indent="0" lvl="0" marL="0" marR="0" rtl="0" algn="ctr">
                        <a:lnSpc>
                          <a:spcPct val="100000"/>
                        </a:lnSpc>
                        <a:spcBef>
                          <a:spcPts val="0"/>
                        </a:spcBef>
                        <a:spcAft>
                          <a:spcPts val="0"/>
                        </a:spcAft>
                        <a:buClr>
                          <a:schemeClr val="dk1"/>
                        </a:buClr>
                        <a:buSzPts val="2800"/>
                        <a:buFont typeface="Helvetica Neue"/>
                        <a:buNone/>
                      </a:pPr>
                      <a:r>
                        <a:t/>
                      </a:r>
                      <a:endParaRPr b="0" i="0" sz="2800" u="none" cap="none" strike="noStrike">
                        <a:solidFill>
                          <a:schemeClr val="dk1"/>
                        </a:solidFill>
                        <a:latin typeface="Helvetica Neue"/>
                        <a:ea typeface="Helvetica Neue"/>
                        <a:cs typeface="Helvetica Neue"/>
                        <a:sym typeface="Helvetica Neue"/>
                      </a:endParaRPr>
                    </a:p>
                  </a:txBody>
                  <a:tcPr marT="45725" marB="45725" marR="91450" marL="91450" anchor="ctr">
                    <a:solidFill>
                      <a:srgbClr val="D8D8D8"/>
                    </a:solidFill>
                  </a:tcPr>
                </a:tc>
              </a:tr>
              <a:tr h="1621000">
                <a:tc>
                  <a:txBody>
                    <a:bodyPr/>
                    <a:lstStyle/>
                    <a:p>
                      <a:pPr indent="0" lvl="0" marL="0" marR="0" rtl="0" algn="ctr">
                        <a:lnSpc>
                          <a:spcPct val="100000"/>
                        </a:lnSpc>
                        <a:spcBef>
                          <a:spcPts val="0"/>
                        </a:spcBef>
                        <a:spcAft>
                          <a:spcPts val="0"/>
                        </a:spcAft>
                        <a:buClr>
                          <a:srgbClr val="00588B"/>
                        </a:buClr>
                        <a:buSzPts val="2800"/>
                        <a:buFont typeface="Helvetica Neue"/>
                        <a:buNone/>
                      </a:pPr>
                      <a:r>
                        <a:rPr b="1" i="0" lang="it-IT" sz="2800" u="none" cap="none" strike="noStrike">
                          <a:solidFill>
                            <a:srgbClr val="00588B"/>
                          </a:solidFill>
                          <a:latin typeface="Helvetica Neue"/>
                          <a:ea typeface="Helvetica Neue"/>
                          <a:cs typeface="Helvetica Neue"/>
                          <a:sym typeface="Helvetica Neue"/>
                        </a:rPr>
                        <a:t>Tutte</a:t>
                      </a:r>
                      <a:endParaRPr b="1" i="0" sz="2800" u="none" cap="none" strike="noStrike">
                        <a:solidFill>
                          <a:srgbClr val="00588B"/>
                        </a:solidFill>
                        <a:latin typeface="Helvetica Neue"/>
                        <a:ea typeface="Helvetica Neue"/>
                        <a:cs typeface="Helvetica Neue"/>
                        <a:sym typeface="Helvetica Neue"/>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2800"/>
                        <a:buFont typeface="Helvetica Neue"/>
                        <a:buNone/>
                      </a:pPr>
                      <a:r>
                        <a:rPr b="0" i="0" lang="it-IT" sz="2800" u="none" cap="none" strike="noStrike">
                          <a:solidFill>
                            <a:schemeClr val="dk1"/>
                          </a:solidFill>
                          <a:latin typeface="Helvetica Neue"/>
                          <a:ea typeface="Helvetica Neue"/>
                          <a:cs typeface="Helvetica Neue"/>
                          <a:sym typeface="Helvetica Neue"/>
                        </a:rPr>
                        <a:t>PEER TO PEER</a:t>
                      </a:r>
                      <a:endParaRPr sz="2800" u="none" cap="none" strike="noStrike"/>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2800"/>
                        <a:buFont typeface="Helvetica Neue"/>
                        <a:buNone/>
                      </a:pPr>
                      <a:r>
                        <a:t/>
                      </a:r>
                      <a:endParaRPr b="0" i="0" sz="2800" u="none" cap="none" strike="noStrike">
                        <a:solidFill>
                          <a:schemeClr val="dk1"/>
                        </a:solidFill>
                        <a:latin typeface="Helvetica Neue"/>
                        <a:ea typeface="Helvetica Neue"/>
                        <a:cs typeface="Helvetica Neue"/>
                        <a:sym typeface="Helvetica Neue"/>
                      </a:endParaRPr>
                    </a:p>
                  </a:txBody>
                  <a:tcPr marT="45725" marB="45725" marR="91450" marL="91450" anchor="ctr"/>
                </a:tc>
              </a:tr>
              <a:tr h="1621000">
                <a:tc>
                  <a:txBody>
                    <a:bodyPr/>
                    <a:lstStyle/>
                    <a:p>
                      <a:pPr indent="0" lvl="0" marL="0" marR="0" rtl="0" algn="ctr">
                        <a:lnSpc>
                          <a:spcPct val="100000"/>
                        </a:lnSpc>
                        <a:spcBef>
                          <a:spcPts val="0"/>
                        </a:spcBef>
                        <a:spcAft>
                          <a:spcPts val="0"/>
                        </a:spcAft>
                        <a:buClr>
                          <a:srgbClr val="00588B"/>
                        </a:buClr>
                        <a:buSzPts val="2800"/>
                        <a:buFont typeface="Helvetica Neue"/>
                        <a:buNone/>
                      </a:pPr>
                      <a:r>
                        <a:rPr b="1" i="0" lang="it-IT" sz="2800" u="none" cap="none" strike="noStrike">
                          <a:solidFill>
                            <a:srgbClr val="00588B"/>
                          </a:solidFill>
                          <a:latin typeface="Helvetica Neue"/>
                          <a:ea typeface="Helvetica Neue"/>
                          <a:cs typeface="Helvetica Neue"/>
                          <a:sym typeface="Helvetica Neue"/>
                        </a:rPr>
                        <a:t>Tutte</a:t>
                      </a:r>
                      <a:endParaRPr b="1" i="0" sz="2800" u="none" cap="none" strike="noStrike">
                        <a:solidFill>
                          <a:srgbClr val="00588B"/>
                        </a:solidFill>
                        <a:latin typeface="Helvetica Neue"/>
                        <a:ea typeface="Helvetica Neue"/>
                        <a:cs typeface="Helvetica Neue"/>
                        <a:sym typeface="Helvetica Neue"/>
                      </a:endParaRPr>
                    </a:p>
                  </a:txBody>
                  <a:tcPr marT="45725" marB="45725" marR="91450" marL="91450" anchor="ctr">
                    <a:solidFill>
                      <a:srgbClr val="D8D8D8"/>
                    </a:solidFill>
                  </a:tcPr>
                </a:tc>
                <a:tc>
                  <a:txBody>
                    <a:bodyPr/>
                    <a:lstStyle/>
                    <a:p>
                      <a:pPr indent="0" lvl="0" marL="0" marR="0" rtl="0" algn="ctr">
                        <a:lnSpc>
                          <a:spcPct val="100000"/>
                        </a:lnSpc>
                        <a:spcBef>
                          <a:spcPts val="0"/>
                        </a:spcBef>
                        <a:spcAft>
                          <a:spcPts val="0"/>
                        </a:spcAft>
                        <a:buClr>
                          <a:schemeClr val="dk1"/>
                        </a:buClr>
                        <a:buSzPts val="2800"/>
                        <a:buFont typeface="Helvetica Neue"/>
                        <a:buNone/>
                      </a:pPr>
                      <a:r>
                        <a:rPr b="0" i="0" lang="it-IT" sz="2800" u="none" cap="none" strike="noStrike">
                          <a:solidFill>
                            <a:schemeClr val="dk1"/>
                          </a:solidFill>
                          <a:latin typeface="Helvetica Neue"/>
                          <a:ea typeface="Helvetica Neue"/>
                          <a:cs typeface="Helvetica Neue"/>
                          <a:sym typeface="Helvetica Neue"/>
                        </a:rPr>
                        <a:t>CANGRANDE PALYS CHEES</a:t>
                      </a:r>
                      <a:endParaRPr b="0" i="0" sz="2800" u="none" cap="none" strike="noStrike">
                        <a:solidFill>
                          <a:schemeClr val="dk1"/>
                        </a:solidFill>
                        <a:latin typeface="Helvetica Neue"/>
                        <a:ea typeface="Helvetica Neue"/>
                        <a:cs typeface="Helvetica Neue"/>
                        <a:sym typeface="Helvetica Neue"/>
                      </a:endParaRPr>
                    </a:p>
                  </a:txBody>
                  <a:tcPr marT="45725" marB="45725" marR="91450" marL="91450" anchor="ctr">
                    <a:solidFill>
                      <a:srgbClr val="D8D8D8"/>
                    </a:solidFill>
                  </a:tcPr>
                </a:tc>
                <a:tc>
                  <a:txBody>
                    <a:bodyPr/>
                    <a:lstStyle/>
                    <a:p>
                      <a:pPr indent="0" lvl="0" marL="0" marR="0" rtl="0" algn="ctr">
                        <a:lnSpc>
                          <a:spcPct val="100000"/>
                        </a:lnSpc>
                        <a:spcBef>
                          <a:spcPts val="0"/>
                        </a:spcBef>
                        <a:spcAft>
                          <a:spcPts val="0"/>
                        </a:spcAft>
                        <a:buClr>
                          <a:schemeClr val="dk1"/>
                        </a:buClr>
                        <a:buSzPts val="2800"/>
                        <a:buFont typeface="Helvetica Neue"/>
                        <a:buNone/>
                      </a:pPr>
                      <a:r>
                        <a:t/>
                      </a:r>
                      <a:endParaRPr b="0" i="0" sz="2800" u="none" cap="none" strike="noStrike">
                        <a:solidFill>
                          <a:schemeClr val="dk1"/>
                        </a:solidFill>
                        <a:latin typeface="Helvetica Neue"/>
                        <a:ea typeface="Helvetica Neue"/>
                        <a:cs typeface="Helvetica Neue"/>
                        <a:sym typeface="Helvetica Neue"/>
                      </a:endParaRPr>
                    </a:p>
                  </a:txBody>
                  <a:tcPr marT="45725" marB="45725" marR="91450" marL="91450" anchor="ctr">
                    <a:solidFill>
                      <a:srgbClr val="D8D8D8"/>
                    </a:solidFill>
                  </a:tcPr>
                </a:tc>
              </a:tr>
              <a:tr h="1621000">
                <a:tc>
                  <a:txBody>
                    <a:bodyPr/>
                    <a:lstStyle/>
                    <a:p>
                      <a:pPr indent="0" lvl="0" marL="0" marR="0" rtl="0" algn="ctr">
                        <a:lnSpc>
                          <a:spcPct val="100000"/>
                        </a:lnSpc>
                        <a:spcBef>
                          <a:spcPts val="0"/>
                        </a:spcBef>
                        <a:spcAft>
                          <a:spcPts val="0"/>
                        </a:spcAft>
                        <a:buClr>
                          <a:srgbClr val="00588B"/>
                        </a:buClr>
                        <a:buSzPts val="2800"/>
                        <a:buFont typeface="Helvetica Neue"/>
                        <a:buNone/>
                      </a:pPr>
                      <a:r>
                        <a:rPr b="1" i="0" lang="it-IT" sz="2800" u="none" cap="none" strike="noStrike">
                          <a:solidFill>
                            <a:srgbClr val="00588B"/>
                          </a:solidFill>
                          <a:latin typeface="Helvetica Neue"/>
                          <a:ea typeface="Helvetica Neue"/>
                          <a:cs typeface="Helvetica Neue"/>
                          <a:sym typeface="Helvetica Neue"/>
                        </a:rPr>
                        <a:t>Tutte</a:t>
                      </a:r>
                      <a:endParaRPr b="1" i="0" sz="2800" u="none" cap="none" strike="noStrike">
                        <a:solidFill>
                          <a:srgbClr val="00588B"/>
                        </a:solidFill>
                        <a:latin typeface="Helvetica Neue"/>
                        <a:ea typeface="Helvetica Neue"/>
                        <a:cs typeface="Helvetica Neue"/>
                        <a:sym typeface="Helvetica Neue"/>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2800"/>
                        <a:buFont typeface="Helvetica Neue"/>
                        <a:buNone/>
                      </a:pPr>
                      <a:r>
                        <a:rPr b="0" i="0" lang="it-IT" sz="2800" u="none" cap="none" strike="noStrike">
                          <a:solidFill>
                            <a:schemeClr val="dk1"/>
                          </a:solidFill>
                          <a:latin typeface="Helvetica Neue"/>
                          <a:ea typeface="Helvetica Neue"/>
                          <a:cs typeface="Helvetica Neue"/>
                          <a:sym typeface="Helvetica Neue"/>
                        </a:rPr>
                        <a:t>Teatro fa scuola: tra palco e realtà dal banco al palco</a:t>
                      </a:r>
                      <a:endParaRPr sz="2800" u="none" cap="none" strike="noStrike"/>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2800"/>
                        <a:buFont typeface="Helvetica Neue"/>
                        <a:buNone/>
                      </a:pPr>
                      <a:r>
                        <a:t/>
                      </a:r>
                      <a:endParaRPr b="0" i="0" sz="2800" u="none" cap="none" strike="noStrike">
                        <a:solidFill>
                          <a:schemeClr val="dk1"/>
                        </a:solidFill>
                        <a:latin typeface="Helvetica Neue"/>
                        <a:ea typeface="Helvetica Neue"/>
                        <a:cs typeface="Helvetica Neue"/>
                        <a:sym typeface="Helvetica Neue"/>
                      </a:endParaRPr>
                    </a:p>
                  </a:txBody>
                  <a:tcPr marT="45725" marB="45725" marR="91450" marL="91450" anchor="ctr"/>
                </a:tc>
              </a:tr>
            </a:tbl>
          </a:graphicData>
        </a:graphic>
      </p:graphicFrame>
    </p:spTree>
  </p:cSld>
  <p:clrMapOvr>
    <a:masterClrMapping/>
  </p:clrMapOvr>
  <mc:AlternateContent>
    <mc:Choice Requires="p14">
      <p:transition spd="slow" p14:dur="15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2"/>
          <p:cNvSpPr txBox="1"/>
          <p:nvPr>
            <p:ph type="title"/>
          </p:nvPr>
        </p:nvSpPr>
        <p:spPr>
          <a:xfrm>
            <a:off x="1270000" y="838200"/>
            <a:ext cx="18468935" cy="1549400"/>
          </a:xfrm>
          <a:prstGeom prst="rect">
            <a:avLst/>
          </a:prstGeom>
          <a:noFill/>
          <a:ln>
            <a:noFill/>
          </a:ln>
        </p:spPr>
        <p:txBody>
          <a:bodyPr anchorCtr="0" anchor="b" bIns="50800" lIns="50800" spcFirstLastPara="1" rIns="50800" wrap="square" tIns="50800">
            <a:normAutofit/>
          </a:bodyPr>
          <a:lstStyle/>
          <a:p>
            <a:pPr indent="0" lvl="0" marL="0" rtl="0" algn="l">
              <a:lnSpc>
                <a:spcPct val="80000"/>
              </a:lnSpc>
              <a:spcBef>
                <a:spcPts val="0"/>
              </a:spcBef>
              <a:spcAft>
                <a:spcPts val="0"/>
              </a:spcAft>
              <a:buClr>
                <a:srgbClr val="FF2F92"/>
              </a:buClr>
              <a:buSzPts val="8400"/>
              <a:buFont typeface="Helvetica Neue"/>
              <a:buNone/>
            </a:pPr>
            <a:r>
              <a:rPr b="1" i="0" lang="it-IT" sz="8400" u="sng" cap="none" strike="noStrike">
                <a:solidFill>
                  <a:srgbClr val="FF2F92"/>
                </a:solidFill>
                <a:latin typeface="Helvetica Neue"/>
                <a:ea typeface="Helvetica Neue"/>
                <a:cs typeface="Helvetica Neue"/>
                <a:sym typeface="Helvetica Neue"/>
              </a:rPr>
              <a:t>CHI SIAMO</a:t>
            </a:r>
            <a:endParaRPr b="1" i="0" sz="8400" u="sng" cap="none" strike="noStrike">
              <a:solidFill>
                <a:srgbClr val="FF2F92"/>
              </a:solidFill>
              <a:latin typeface="Helvetica Neue"/>
              <a:ea typeface="Helvetica Neue"/>
              <a:cs typeface="Helvetica Neue"/>
              <a:sym typeface="Helvetica Neue"/>
            </a:endParaRPr>
          </a:p>
        </p:txBody>
      </p:sp>
      <p:pic>
        <p:nvPicPr>
          <p:cNvPr id="94" name="Google Shape;94;p2"/>
          <p:cNvPicPr preferRelativeResize="0"/>
          <p:nvPr/>
        </p:nvPicPr>
        <p:blipFill rotWithShape="1">
          <a:blip r:embed="rId3">
            <a:alphaModFix/>
          </a:blip>
          <a:srcRect b="7667" l="17048" r="14698" t="0"/>
          <a:stretch/>
        </p:blipFill>
        <p:spPr>
          <a:xfrm>
            <a:off x="7557432" y="3092691"/>
            <a:ext cx="10058400" cy="7675419"/>
          </a:xfrm>
          <a:prstGeom prst="ellipse">
            <a:avLst/>
          </a:prstGeom>
          <a:noFill/>
          <a:ln cap="rnd" cmpd="sng" w="269875">
            <a:solidFill>
              <a:srgbClr val="FBA44E"/>
            </a:solidFill>
            <a:prstDash val="solid"/>
            <a:round/>
            <a:headEnd len="sm" w="sm" type="none"/>
            <a:tailEnd len="sm" w="sm" type="none"/>
          </a:ln>
          <a:effectLst>
            <a:outerShdw blurRad="381000" sx="-80000" rotWithShape="0" dir="5400000" dist="292100" sy="-18000">
              <a:srgbClr val="000000">
                <a:alpha val="20392"/>
              </a:srgbClr>
            </a:outerShdw>
          </a:effectLst>
        </p:spPr>
      </p:pic>
      <p:pic>
        <p:nvPicPr>
          <p:cNvPr id="95" name="Google Shape;95;p2"/>
          <p:cNvPicPr preferRelativeResize="0"/>
          <p:nvPr/>
        </p:nvPicPr>
        <p:blipFill rotWithShape="1">
          <a:blip r:embed="rId4">
            <a:alphaModFix/>
          </a:blip>
          <a:srcRect b="14545" l="5720" r="3956" t="0"/>
          <a:stretch/>
        </p:blipFill>
        <p:spPr>
          <a:xfrm rot="1033115">
            <a:off x="20044766" y="10030286"/>
            <a:ext cx="3233654" cy="3059411"/>
          </a:xfrm>
          <a:prstGeom prst="rect">
            <a:avLst/>
          </a:prstGeom>
          <a:noFill/>
          <a:ln>
            <a:noFill/>
          </a:ln>
        </p:spPr>
      </p:pic>
      <p:pic>
        <p:nvPicPr>
          <p:cNvPr id="96" name="Google Shape;96;p2"/>
          <p:cNvPicPr preferRelativeResize="0"/>
          <p:nvPr/>
        </p:nvPicPr>
        <p:blipFill rotWithShape="1">
          <a:blip r:embed="rId5">
            <a:alphaModFix/>
          </a:blip>
          <a:srcRect b="13406" l="0" r="0" t="0"/>
          <a:stretch/>
        </p:blipFill>
        <p:spPr>
          <a:xfrm rot="988916">
            <a:off x="3160543" y="7457996"/>
            <a:ext cx="3988853" cy="3454114"/>
          </a:xfrm>
          <a:prstGeom prst="rect">
            <a:avLst/>
          </a:prstGeom>
          <a:noFill/>
          <a:ln>
            <a:noFill/>
          </a:ln>
        </p:spPr>
      </p:pic>
      <p:pic>
        <p:nvPicPr>
          <p:cNvPr id="97" name="Google Shape;97;p2"/>
          <p:cNvPicPr preferRelativeResize="0"/>
          <p:nvPr/>
        </p:nvPicPr>
        <p:blipFill rotWithShape="1">
          <a:blip r:embed="rId6">
            <a:alphaModFix/>
          </a:blip>
          <a:srcRect b="22133" l="20622" r="24727" t="0"/>
          <a:stretch/>
        </p:blipFill>
        <p:spPr>
          <a:xfrm rot="323901">
            <a:off x="9014650" y="-364776"/>
            <a:ext cx="2495060" cy="3555038"/>
          </a:xfrm>
          <a:prstGeom prst="rect">
            <a:avLst/>
          </a:prstGeom>
          <a:noFill/>
          <a:ln>
            <a:noFill/>
          </a:ln>
        </p:spPr>
      </p:pic>
      <p:pic>
        <p:nvPicPr>
          <p:cNvPr id="98" name="Google Shape;98;p2"/>
          <p:cNvPicPr preferRelativeResize="0"/>
          <p:nvPr/>
        </p:nvPicPr>
        <p:blipFill rotWithShape="1">
          <a:blip r:embed="rId7">
            <a:alphaModFix/>
          </a:blip>
          <a:srcRect b="14924" l="0" r="0" t="0"/>
          <a:stretch/>
        </p:blipFill>
        <p:spPr>
          <a:xfrm>
            <a:off x="15245330" y="226134"/>
            <a:ext cx="3260059" cy="2773532"/>
          </a:xfrm>
          <a:prstGeom prst="rect">
            <a:avLst/>
          </a:prstGeom>
          <a:noFill/>
          <a:ln>
            <a:noFill/>
          </a:ln>
        </p:spPr>
      </p:pic>
      <p:pic>
        <p:nvPicPr>
          <p:cNvPr id="99" name="Google Shape;99;p2"/>
          <p:cNvPicPr preferRelativeResize="0"/>
          <p:nvPr/>
        </p:nvPicPr>
        <p:blipFill rotWithShape="1">
          <a:blip r:embed="rId8">
            <a:alphaModFix/>
          </a:blip>
          <a:srcRect b="12646" l="0" r="0" t="0"/>
          <a:stretch/>
        </p:blipFill>
        <p:spPr>
          <a:xfrm rot="-453446">
            <a:off x="608667" y="10768110"/>
            <a:ext cx="3123988" cy="2728903"/>
          </a:xfrm>
          <a:prstGeom prst="rect">
            <a:avLst/>
          </a:prstGeom>
          <a:noFill/>
          <a:ln>
            <a:noFill/>
          </a:ln>
        </p:spPr>
      </p:pic>
      <p:pic>
        <p:nvPicPr>
          <p:cNvPr id="100" name="Google Shape;100;p2"/>
          <p:cNvPicPr preferRelativeResize="0"/>
          <p:nvPr/>
        </p:nvPicPr>
        <p:blipFill rotWithShape="1">
          <a:blip r:embed="rId9">
            <a:alphaModFix/>
          </a:blip>
          <a:srcRect b="14545" l="0" r="0" t="0"/>
          <a:stretch/>
        </p:blipFill>
        <p:spPr>
          <a:xfrm rot="1600865">
            <a:off x="19988033" y="2009251"/>
            <a:ext cx="3902923" cy="3335268"/>
          </a:xfrm>
          <a:prstGeom prst="rect">
            <a:avLst/>
          </a:prstGeom>
          <a:noFill/>
          <a:ln>
            <a:noFill/>
          </a:ln>
        </p:spPr>
      </p:pic>
      <p:pic>
        <p:nvPicPr>
          <p:cNvPr id="101" name="Google Shape;101;p2"/>
          <p:cNvPicPr preferRelativeResize="0"/>
          <p:nvPr/>
        </p:nvPicPr>
        <p:blipFill rotWithShape="1">
          <a:blip r:embed="rId10">
            <a:alphaModFix/>
          </a:blip>
          <a:srcRect b="22891" l="0" r="0" t="0"/>
          <a:stretch/>
        </p:blipFill>
        <p:spPr>
          <a:xfrm rot="-1129184">
            <a:off x="18019703" y="5774326"/>
            <a:ext cx="4716387" cy="3636641"/>
          </a:xfrm>
          <a:prstGeom prst="rect">
            <a:avLst/>
          </a:prstGeom>
          <a:noFill/>
          <a:ln>
            <a:noFill/>
          </a:ln>
        </p:spPr>
      </p:pic>
      <p:pic>
        <p:nvPicPr>
          <p:cNvPr id="102" name="Google Shape;102;p2"/>
          <p:cNvPicPr preferRelativeResize="0"/>
          <p:nvPr/>
        </p:nvPicPr>
        <p:blipFill rotWithShape="1">
          <a:blip r:embed="rId11">
            <a:alphaModFix/>
          </a:blip>
          <a:srcRect b="13786" l="0" r="0" t="0"/>
          <a:stretch/>
        </p:blipFill>
        <p:spPr>
          <a:xfrm>
            <a:off x="773889" y="2999666"/>
            <a:ext cx="3844677" cy="3314675"/>
          </a:xfrm>
          <a:prstGeom prst="rect">
            <a:avLst/>
          </a:prstGeom>
          <a:noFill/>
          <a:ln>
            <a:noFill/>
          </a:ln>
        </p:spPr>
      </p:pic>
      <p:pic>
        <p:nvPicPr>
          <p:cNvPr id="103" name="Google Shape;103;p2"/>
          <p:cNvPicPr preferRelativeResize="0"/>
          <p:nvPr/>
        </p:nvPicPr>
        <p:blipFill rotWithShape="1">
          <a:blip r:embed="rId12">
            <a:alphaModFix/>
          </a:blip>
          <a:srcRect b="19858" l="0" r="0" t="0"/>
          <a:stretch/>
        </p:blipFill>
        <p:spPr>
          <a:xfrm rot="-1765350">
            <a:off x="15589764" y="9897252"/>
            <a:ext cx="3720862" cy="2981994"/>
          </a:xfrm>
          <a:prstGeom prst="rect">
            <a:avLst/>
          </a:prstGeom>
          <a:noFill/>
          <a:ln>
            <a:noFill/>
          </a:ln>
        </p:spPr>
      </p:pic>
      <p:pic>
        <p:nvPicPr>
          <p:cNvPr id="104" name="Google Shape;104;p2"/>
          <p:cNvPicPr preferRelativeResize="0"/>
          <p:nvPr/>
        </p:nvPicPr>
        <p:blipFill rotWithShape="1">
          <a:blip r:embed="rId13">
            <a:alphaModFix/>
          </a:blip>
          <a:srcRect b="19858" l="0" r="0" t="0"/>
          <a:stretch/>
        </p:blipFill>
        <p:spPr>
          <a:xfrm rot="-336786">
            <a:off x="5238126" y="9620233"/>
            <a:ext cx="5330986" cy="4272389"/>
          </a:xfrm>
          <a:prstGeom prst="rect">
            <a:avLst/>
          </a:prstGeom>
          <a:noFill/>
          <a:ln>
            <a:noFill/>
          </a:ln>
        </p:spPr>
      </p:pic>
      <p:pic>
        <p:nvPicPr>
          <p:cNvPr id="105" name="Google Shape;105;p2"/>
          <p:cNvPicPr preferRelativeResize="0"/>
          <p:nvPr/>
        </p:nvPicPr>
        <p:blipFill rotWithShape="1">
          <a:blip r:embed="rId14">
            <a:alphaModFix/>
          </a:blip>
          <a:srcRect b="13027" l="0" r="0" t="0"/>
          <a:stretch/>
        </p:blipFill>
        <p:spPr>
          <a:xfrm rot="3529616">
            <a:off x="10809472" y="10861981"/>
            <a:ext cx="3021313" cy="2627747"/>
          </a:xfrm>
          <a:prstGeom prst="rect">
            <a:avLst/>
          </a:prstGeom>
          <a:noFill/>
          <a:ln>
            <a:noFill/>
          </a:ln>
        </p:spPr>
      </p:pic>
    </p:spTree>
  </p:cSld>
  <p:clrMapOvr>
    <a:masterClrMapping/>
  </p:clrMapOvr>
  <mc:AlternateContent>
    <mc:Choice Requires="p14">
      <p:transition spd="slow" p14:dur="1500">
        <p:fad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pic>
        <p:nvPicPr>
          <p:cNvPr id="367" name="Google Shape;367;p23"/>
          <p:cNvPicPr preferRelativeResize="0"/>
          <p:nvPr/>
        </p:nvPicPr>
        <p:blipFill rotWithShape="1">
          <a:blip r:embed="rId3">
            <a:alphaModFix/>
          </a:blip>
          <a:srcRect b="14335" l="0" r="0" t="0"/>
          <a:stretch/>
        </p:blipFill>
        <p:spPr>
          <a:xfrm rot="1389922">
            <a:off x="21614327" y="2098174"/>
            <a:ext cx="2298569" cy="1969078"/>
          </a:xfrm>
          <a:prstGeom prst="rect">
            <a:avLst/>
          </a:prstGeom>
          <a:noFill/>
          <a:ln>
            <a:noFill/>
          </a:ln>
        </p:spPr>
      </p:pic>
      <p:graphicFrame>
        <p:nvGraphicFramePr>
          <p:cNvPr id="368" name="Google Shape;368;p23"/>
          <p:cNvGraphicFramePr/>
          <p:nvPr/>
        </p:nvGraphicFramePr>
        <p:xfrm>
          <a:off x="1269999" y="2209354"/>
          <a:ext cx="3000000" cy="3000000"/>
        </p:xfrm>
        <a:graphic>
          <a:graphicData uri="http://schemas.openxmlformats.org/drawingml/2006/table">
            <a:tbl>
              <a:tblPr>
                <a:noFill/>
                <a:tableStyleId>{6E30A6FF-2225-48E8-A0E6-939AFE4AE00F}</a:tableStyleId>
              </a:tblPr>
              <a:tblGrid>
                <a:gridCol w="6619150"/>
                <a:gridCol w="6619150"/>
                <a:gridCol w="6619150"/>
              </a:tblGrid>
              <a:tr h="1642200">
                <a:tc>
                  <a:txBody>
                    <a:bodyPr/>
                    <a:lstStyle/>
                    <a:p>
                      <a:pPr indent="0" lvl="0" marL="0" marR="0" rtl="0" algn="ctr">
                        <a:lnSpc>
                          <a:spcPct val="100000"/>
                        </a:lnSpc>
                        <a:spcBef>
                          <a:spcPts val="0"/>
                        </a:spcBef>
                        <a:spcAft>
                          <a:spcPts val="0"/>
                        </a:spcAft>
                        <a:buClr>
                          <a:schemeClr val="dk1"/>
                        </a:buClr>
                        <a:buSzPts val="2800"/>
                        <a:buFont typeface="Helvetica Neue"/>
                        <a:buNone/>
                      </a:pPr>
                      <a:r>
                        <a:rPr b="1" lang="it-IT" sz="2800" u="none" cap="none" strike="noStrike"/>
                        <a:t>CLASSI</a:t>
                      </a:r>
                      <a:endParaRPr b="1" sz="2800" u="none" cap="none" strike="noStrike"/>
                    </a:p>
                  </a:txBody>
                  <a:tcPr marT="45725" marB="45725" marR="91450" marL="91450" anchor="ctr">
                    <a:solidFill>
                      <a:srgbClr val="D8D8D8"/>
                    </a:solidFill>
                  </a:tcPr>
                </a:tc>
                <a:tc>
                  <a:txBody>
                    <a:bodyPr/>
                    <a:lstStyle/>
                    <a:p>
                      <a:pPr indent="0" lvl="0" marL="0" marR="0" rtl="0" algn="ctr">
                        <a:lnSpc>
                          <a:spcPct val="100000"/>
                        </a:lnSpc>
                        <a:spcBef>
                          <a:spcPts val="0"/>
                        </a:spcBef>
                        <a:spcAft>
                          <a:spcPts val="0"/>
                        </a:spcAft>
                        <a:buClr>
                          <a:schemeClr val="dk1"/>
                        </a:buClr>
                        <a:buSzPts val="2800"/>
                        <a:buFont typeface="Helvetica Neue"/>
                        <a:buNone/>
                      </a:pPr>
                      <a:r>
                        <a:rPr b="1" i="0" lang="it-IT" sz="2800" u="none" cap="none" strike="noStrike">
                          <a:solidFill>
                            <a:schemeClr val="dk1"/>
                          </a:solidFill>
                          <a:latin typeface="Helvetica Neue"/>
                          <a:ea typeface="Helvetica Neue"/>
                          <a:cs typeface="Helvetica Neue"/>
                          <a:sym typeface="Helvetica Neue"/>
                        </a:rPr>
                        <a:t>PROGETTO</a:t>
                      </a:r>
                      <a:endParaRPr b="1" i="0" sz="2800" u="none" cap="none" strike="noStrike">
                        <a:solidFill>
                          <a:schemeClr val="dk1"/>
                        </a:solidFill>
                        <a:latin typeface="Helvetica Neue"/>
                        <a:ea typeface="Helvetica Neue"/>
                        <a:cs typeface="Helvetica Neue"/>
                        <a:sym typeface="Helvetica Neue"/>
                      </a:endParaRPr>
                    </a:p>
                  </a:txBody>
                  <a:tcPr marT="45725" marB="45725" marR="91450" marL="91450" anchor="ctr">
                    <a:solidFill>
                      <a:srgbClr val="D8D8D8"/>
                    </a:solidFill>
                  </a:tcPr>
                </a:tc>
                <a:tc>
                  <a:txBody>
                    <a:bodyPr/>
                    <a:lstStyle/>
                    <a:p>
                      <a:pPr indent="0" lvl="0" marL="0" marR="0" rtl="0" algn="ctr">
                        <a:lnSpc>
                          <a:spcPct val="100000"/>
                        </a:lnSpc>
                        <a:spcBef>
                          <a:spcPts val="0"/>
                        </a:spcBef>
                        <a:spcAft>
                          <a:spcPts val="0"/>
                        </a:spcAft>
                        <a:buClr>
                          <a:schemeClr val="dk1"/>
                        </a:buClr>
                        <a:buSzPts val="2800"/>
                        <a:buFont typeface="Helvetica Neue"/>
                        <a:buNone/>
                      </a:pPr>
                      <a:r>
                        <a:rPr b="1" i="0" lang="it-IT" sz="2800" u="none" cap="none" strike="noStrike">
                          <a:solidFill>
                            <a:schemeClr val="dk1"/>
                          </a:solidFill>
                          <a:latin typeface="Helvetica Neue"/>
                          <a:ea typeface="Helvetica Neue"/>
                          <a:cs typeface="Helvetica Neue"/>
                          <a:sym typeface="Helvetica Neue"/>
                        </a:rPr>
                        <a:t>PARTNERS</a:t>
                      </a:r>
                      <a:endParaRPr b="1" i="0" sz="2800" u="none" cap="none" strike="noStrike">
                        <a:solidFill>
                          <a:schemeClr val="dk1"/>
                        </a:solidFill>
                        <a:latin typeface="Helvetica Neue"/>
                        <a:ea typeface="Helvetica Neue"/>
                        <a:cs typeface="Helvetica Neue"/>
                        <a:sym typeface="Helvetica Neue"/>
                      </a:endParaRPr>
                    </a:p>
                  </a:txBody>
                  <a:tcPr marT="45725" marB="45725" marR="91450" marL="91450" anchor="ctr">
                    <a:solidFill>
                      <a:srgbClr val="D8D8D8"/>
                    </a:solidFill>
                  </a:tcPr>
                </a:tc>
              </a:tr>
              <a:tr h="1621000">
                <a:tc>
                  <a:txBody>
                    <a:bodyPr/>
                    <a:lstStyle/>
                    <a:p>
                      <a:pPr indent="0" lvl="0" marL="0" marR="0" rtl="0" algn="ctr">
                        <a:lnSpc>
                          <a:spcPct val="100000"/>
                        </a:lnSpc>
                        <a:spcBef>
                          <a:spcPts val="0"/>
                        </a:spcBef>
                        <a:spcAft>
                          <a:spcPts val="0"/>
                        </a:spcAft>
                        <a:buClr>
                          <a:srgbClr val="00588B"/>
                        </a:buClr>
                        <a:buSzPts val="2800"/>
                        <a:buFont typeface="Helvetica Neue"/>
                        <a:buNone/>
                      </a:pPr>
                      <a:r>
                        <a:rPr b="1" i="0" lang="it-IT" sz="2800" u="none" cap="none" strike="noStrike">
                          <a:solidFill>
                            <a:srgbClr val="00588B"/>
                          </a:solidFill>
                          <a:latin typeface="Helvetica Neue"/>
                          <a:ea typeface="Helvetica Neue"/>
                          <a:cs typeface="Helvetica Neue"/>
                          <a:sym typeface="Helvetica Neue"/>
                        </a:rPr>
                        <a:t>Tutte</a:t>
                      </a:r>
                      <a:endParaRPr b="1" i="0" sz="2800" u="none" cap="none" strike="noStrike">
                        <a:solidFill>
                          <a:srgbClr val="00588B"/>
                        </a:solidFill>
                        <a:latin typeface="Helvetica Neue"/>
                        <a:ea typeface="Helvetica Neue"/>
                        <a:cs typeface="Helvetica Neue"/>
                        <a:sym typeface="Helvetica Neue"/>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2800"/>
                        <a:buFont typeface="Helvetica Neue"/>
                        <a:buNone/>
                      </a:pPr>
                      <a:r>
                        <a:rPr b="0" i="0" lang="it-IT" sz="2800" u="none" cap="none" strike="noStrike">
                          <a:solidFill>
                            <a:schemeClr val="dk1"/>
                          </a:solidFill>
                          <a:latin typeface="Helvetica Neue"/>
                          <a:ea typeface="Helvetica Neue"/>
                          <a:cs typeface="Helvetica Neue"/>
                          <a:sym typeface="Helvetica Neue"/>
                        </a:rPr>
                        <a:t>CANGRANDE IN PODCAST</a:t>
                      </a:r>
                      <a:endParaRPr sz="2800" u="none" cap="none" strike="noStrike"/>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2800"/>
                        <a:buFont typeface="Helvetica Neue"/>
                        <a:buNone/>
                      </a:pPr>
                      <a:r>
                        <a:t/>
                      </a:r>
                      <a:endParaRPr b="0" i="0" sz="2800" u="none" cap="none" strike="noStrike">
                        <a:solidFill>
                          <a:schemeClr val="dk1"/>
                        </a:solidFill>
                        <a:latin typeface="Helvetica Neue"/>
                        <a:ea typeface="Helvetica Neue"/>
                        <a:cs typeface="Helvetica Neue"/>
                        <a:sym typeface="Helvetica Neue"/>
                      </a:endParaRPr>
                    </a:p>
                  </a:txBody>
                  <a:tcPr marT="45725" marB="45725" marR="91450" marL="91450" anchor="ctr"/>
                </a:tc>
              </a:tr>
              <a:tr h="1621000">
                <a:tc>
                  <a:txBody>
                    <a:bodyPr/>
                    <a:lstStyle/>
                    <a:p>
                      <a:pPr indent="0" lvl="0" marL="0" marR="0" rtl="0" algn="ctr">
                        <a:lnSpc>
                          <a:spcPct val="100000"/>
                        </a:lnSpc>
                        <a:spcBef>
                          <a:spcPts val="0"/>
                        </a:spcBef>
                        <a:spcAft>
                          <a:spcPts val="0"/>
                        </a:spcAft>
                        <a:buClr>
                          <a:srgbClr val="00588B"/>
                        </a:buClr>
                        <a:buSzPts val="2800"/>
                        <a:buFont typeface="Helvetica Neue"/>
                        <a:buNone/>
                      </a:pPr>
                      <a:r>
                        <a:rPr b="1" i="0" lang="it-IT" sz="2800" u="none" cap="none" strike="noStrike">
                          <a:solidFill>
                            <a:srgbClr val="00588B"/>
                          </a:solidFill>
                          <a:latin typeface="Helvetica Neue"/>
                          <a:ea typeface="Helvetica Neue"/>
                          <a:cs typeface="Helvetica Neue"/>
                          <a:sym typeface="Helvetica Neue"/>
                        </a:rPr>
                        <a:t>Tutte</a:t>
                      </a:r>
                      <a:endParaRPr b="1" i="0" sz="2800" u="none" cap="none" strike="noStrike">
                        <a:solidFill>
                          <a:srgbClr val="00588B"/>
                        </a:solidFill>
                        <a:latin typeface="Helvetica Neue"/>
                        <a:ea typeface="Helvetica Neue"/>
                        <a:cs typeface="Helvetica Neue"/>
                        <a:sym typeface="Helvetica Neue"/>
                      </a:endParaRPr>
                    </a:p>
                  </a:txBody>
                  <a:tcPr marT="45725" marB="45725" marR="91450" marL="91450" anchor="ctr">
                    <a:solidFill>
                      <a:srgbClr val="D8D8D8"/>
                    </a:solidFill>
                  </a:tcPr>
                </a:tc>
                <a:tc>
                  <a:txBody>
                    <a:bodyPr/>
                    <a:lstStyle/>
                    <a:p>
                      <a:pPr indent="0" lvl="0" marL="0" marR="0" rtl="0" algn="ctr">
                        <a:lnSpc>
                          <a:spcPct val="100000"/>
                        </a:lnSpc>
                        <a:spcBef>
                          <a:spcPts val="0"/>
                        </a:spcBef>
                        <a:spcAft>
                          <a:spcPts val="0"/>
                        </a:spcAft>
                        <a:buClr>
                          <a:schemeClr val="dk1"/>
                        </a:buClr>
                        <a:buSzPts val="2800"/>
                        <a:buFont typeface="Helvetica Neue"/>
                        <a:buNone/>
                      </a:pPr>
                      <a:r>
                        <a:rPr b="0" i="0" lang="it-IT" sz="2800" u="none" cap="none" strike="noStrike">
                          <a:solidFill>
                            <a:schemeClr val="dk1"/>
                          </a:solidFill>
                          <a:latin typeface="Helvetica Neue"/>
                          <a:ea typeface="Helvetica Neue"/>
                          <a:cs typeface="Helvetica Neue"/>
                          <a:sym typeface="Helvetica Neue"/>
                        </a:rPr>
                        <a:t>ICDL (International Certification of Digital Literacy)</a:t>
                      </a:r>
                      <a:endParaRPr b="0" i="0" sz="2800" u="none" cap="none" strike="noStrike">
                        <a:solidFill>
                          <a:schemeClr val="dk1"/>
                        </a:solidFill>
                        <a:latin typeface="Helvetica Neue"/>
                        <a:ea typeface="Helvetica Neue"/>
                        <a:cs typeface="Helvetica Neue"/>
                        <a:sym typeface="Helvetica Neue"/>
                      </a:endParaRPr>
                    </a:p>
                  </a:txBody>
                  <a:tcPr marT="45725" marB="45725" marR="91450" marL="91450" anchor="ctr">
                    <a:solidFill>
                      <a:srgbClr val="D8D8D8"/>
                    </a:solidFill>
                  </a:tcPr>
                </a:tc>
                <a:tc>
                  <a:txBody>
                    <a:bodyPr/>
                    <a:lstStyle/>
                    <a:p>
                      <a:pPr indent="0" lvl="0" marL="0" marR="0" rtl="0" algn="ctr">
                        <a:lnSpc>
                          <a:spcPct val="100000"/>
                        </a:lnSpc>
                        <a:spcBef>
                          <a:spcPts val="0"/>
                        </a:spcBef>
                        <a:spcAft>
                          <a:spcPts val="0"/>
                        </a:spcAft>
                        <a:buClr>
                          <a:schemeClr val="dk1"/>
                        </a:buClr>
                        <a:buSzPts val="2800"/>
                        <a:buFont typeface="Helvetica Neue"/>
                        <a:buNone/>
                      </a:pPr>
                      <a:r>
                        <a:rPr b="0" i="0" lang="it-IT" sz="2800" u="none" cap="none" strike="noStrike">
                          <a:solidFill>
                            <a:schemeClr val="dk1"/>
                          </a:solidFill>
                          <a:latin typeface="Helvetica Neue"/>
                          <a:ea typeface="Helvetica Neue"/>
                          <a:cs typeface="Helvetica Neue"/>
                          <a:sym typeface="Helvetica Neue"/>
                        </a:rPr>
                        <a:t>Certificazione riconosciuta a livello</a:t>
                      </a:r>
                      <a:endParaRPr sz="1400" u="none" cap="none" strike="noStrike"/>
                    </a:p>
                    <a:p>
                      <a:pPr indent="0" lvl="0" marL="0" marR="0" rtl="0" algn="ctr">
                        <a:lnSpc>
                          <a:spcPct val="100000"/>
                        </a:lnSpc>
                        <a:spcBef>
                          <a:spcPts val="0"/>
                        </a:spcBef>
                        <a:spcAft>
                          <a:spcPts val="0"/>
                        </a:spcAft>
                        <a:buClr>
                          <a:schemeClr val="dk1"/>
                        </a:buClr>
                        <a:buSzPts val="2800"/>
                        <a:buFont typeface="Helvetica Neue"/>
                        <a:buNone/>
                      </a:pPr>
                      <a:r>
                        <a:rPr b="0" i="0" lang="it-IT" sz="2800" u="none" cap="none" strike="noStrike">
                          <a:solidFill>
                            <a:schemeClr val="dk1"/>
                          </a:solidFill>
                          <a:latin typeface="Helvetica Neue"/>
                          <a:ea typeface="Helvetica Neue"/>
                          <a:cs typeface="Helvetica Neue"/>
                          <a:sym typeface="Helvetica Neue"/>
                        </a:rPr>
                        <a:t>europeo nelle T.I.C.</a:t>
                      </a:r>
                      <a:endParaRPr b="0" i="0" sz="2800" u="none" cap="none" strike="noStrike">
                        <a:solidFill>
                          <a:schemeClr val="dk1"/>
                        </a:solidFill>
                        <a:latin typeface="Helvetica Neue"/>
                        <a:ea typeface="Helvetica Neue"/>
                        <a:cs typeface="Helvetica Neue"/>
                        <a:sym typeface="Helvetica Neue"/>
                      </a:endParaRPr>
                    </a:p>
                  </a:txBody>
                  <a:tcPr marT="45725" marB="45725" marR="91450" marL="91450" anchor="ctr">
                    <a:solidFill>
                      <a:srgbClr val="D8D8D8"/>
                    </a:solidFill>
                  </a:tcPr>
                </a:tc>
              </a:tr>
              <a:tr h="1621000">
                <a:tc>
                  <a:txBody>
                    <a:bodyPr/>
                    <a:lstStyle/>
                    <a:p>
                      <a:pPr indent="0" lvl="0" marL="0" marR="0" rtl="0" algn="ctr">
                        <a:lnSpc>
                          <a:spcPct val="100000"/>
                        </a:lnSpc>
                        <a:spcBef>
                          <a:spcPts val="0"/>
                        </a:spcBef>
                        <a:spcAft>
                          <a:spcPts val="0"/>
                        </a:spcAft>
                        <a:buClr>
                          <a:srgbClr val="00588B"/>
                        </a:buClr>
                        <a:buSzPts val="2800"/>
                        <a:buFont typeface="Helvetica Neue"/>
                        <a:buNone/>
                      </a:pPr>
                      <a:r>
                        <a:rPr b="1" i="0" lang="it-IT" sz="2800" u="none" cap="none" strike="noStrike">
                          <a:solidFill>
                            <a:srgbClr val="00588B"/>
                          </a:solidFill>
                          <a:latin typeface="Helvetica Neue"/>
                          <a:ea typeface="Helvetica Neue"/>
                          <a:cs typeface="Helvetica Neue"/>
                          <a:sym typeface="Helvetica Neue"/>
                        </a:rPr>
                        <a:t>Tutte</a:t>
                      </a:r>
                      <a:endParaRPr b="1" i="0" sz="2800" u="none" cap="none" strike="noStrike">
                        <a:solidFill>
                          <a:srgbClr val="00588B"/>
                        </a:solidFill>
                        <a:latin typeface="Helvetica Neue"/>
                        <a:ea typeface="Helvetica Neue"/>
                        <a:cs typeface="Helvetica Neue"/>
                        <a:sym typeface="Helvetica Neue"/>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2800"/>
                        <a:buFont typeface="Helvetica Neue"/>
                        <a:buNone/>
                      </a:pPr>
                      <a:r>
                        <a:rPr b="0" i="0" lang="it-IT" sz="2800" u="none" cap="none" strike="noStrike">
                          <a:solidFill>
                            <a:schemeClr val="dk1"/>
                          </a:solidFill>
                          <a:latin typeface="Helvetica Neue"/>
                          <a:ea typeface="Helvetica Neue"/>
                          <a:cs typeface="Helvetica Neue"/>
                          <a:sym typeface="Helvetica Neue"/>
                        </a:rPr>
                        <a:t>CERTIFICAZIONI LINGUA INGLESE</a:t>
                      </a:r>
                      <a:endParaRPr b="0" i="0" sz="2800" u="none" cap="none" strike="noStrike">
                        <a:solidFill>
                          <a:schemeClr val="dk1"/>
                        </a:solidFill>
                        <a:latin typeface="Helvetica Neue"/>
                        <a:ea typeface="Helvetica Neue"/>
                        <a:cs typeface="Helvetica Neue"/>
                        <a:sym typeface="Helvetica Neue"/>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2800"/>
                        <a:buFont typeface="Helvetica Neue"/>
                        <a:buNone/>
                      </a:pPr>
                      <a:r>
                        <a:rPr b="0" i="0" lang="it-IT" sz="2800" u="none" cap="none" strike="noStrike">
                          <a:solidFill>
                            <a:schemeClr val="dk1"/>
                          </a:solidFill>
                          <a:latin typeface="Helvetica Neue"/>
                          <a:ea typeface="Helvetica Neue"/>
                          <a:cs typeface="Helvetica Neue"/>
                          <a:sym typeface="Helvetica Neue"/>
                        </a:rPr>
                        <a:t>Certificazione rilasciata da </a:t>
                      </a:r>
                      <a:endParaRPr sz="1400" u="none" cap="none" strike="noStrike"/>
                    </a:p>
                    <a:p>
                      <a:pPr indent="0" lvl="0" marL="0" marR="0" rtl="0" algn="ctr">
                        <a:lnSpc>
                          <a:spcPct val="100000"/>
                        </a:lnSpc>
                        <a:spcBef>
                          <a:spcPts val="0"/>
                        </a:spcBef>
                        <a:spcAft>
                          <a:spcPts val="0"/>
                        </a:spcAft>
                        <a:buClr>
                          <a:schemeClr val="dk1"/>
                        </a:buClr>
                        <a:buSzPts val="2800"/>
                        <a:buFont typeface="Helvetica Neue"/>
                        <a:buNone/>
                      </a:pPr>
                      <a:r>
                        <a:rPr b="0" i="0" lang="it-IT" sz="2800" u="none" cap="none" strike="noStrike">
                          <a:solidFill>
                            <a:schemeClr val="dk1"/>
                          </a:solidFill>
                          <a:latin typeface="Helvetica Neue"/>
                          <a:ea typeface="Helvetica Neue"/>
                          <a:cs typeface="Helvetica Neue"/>
                          <a:sym typeface="Helvetica Neue"/>
                        </a:rPr>
                        <a:t>Enti Accreditati</a:t>
                      </a:r>
                      <a:endParaRPr b="0" i="0" sz="2800" u="none" cap="none" strike="noStrike">
                        <a:solidFill>
                          <a:schemeClr val="dk1"/>
                        </a:solidFill>
                        <a:latin typeface="Helvetica Neue"/>
                        <a:ea typeface="Helvetica Neue"/>
                        <a:cs typeface="Helvetica Neue"/>
                        <a:sym typeface="Helvetica Neue"/>
                      </a:endParaRPr>
                    </a:p>
                  </a:txBody>
                  <a:tcPr marT="45725" marB="45725" marR="91450" marL="91450" anchor="ctr"/>
                </a:tc>
              </a:tr>
              <a:tr h="1621000">
                <a:tc>
                  <a:txBody>
                    <a:bodyPr/>
                    <a:lstStyle/>
                    <a:p>
                      <a:pPr indent="0" lvl="0" marL="0" marR="0" rtl="0" algn="ctr">
                        <a:lnSpc>
                          <a:spcPct val="100000"/>
                        </a:lnSpc>
                        <a:spcBef>
                          <a:spcPts val="0"/>
                        </a:spcBef>
                        <a:spcAft>
                          <a:spcPts val="0"/>
                        </a:spcAft>
                        <a:buClr>
                          <a:srgbClr val="00588B"/>
                        </a:buClr>
                        <a:buSzPts val="2800"/>
                        <a:buFont typeface="Helvetica Neue"/>
                        <a:buNone/>
                      </a:pPr>
                      <a:r>
                        <a:rPr b="1" i="0" lang="it-IT" sz="2800" u="none" cap="none" strike="noStrike">
                          <a:solidFill>
                            <a:srgbClr val="00588B"/>
                          </a:solidFill>
                          <a:latin typeface="Helvetica Neue"/>
                          <a:ea typeface="Helvetica Neue"/>
                          <a:cs typeface="Helvetica Neue"/>
                          <a:sym typeface="Helvetica Neue"/>
                        </a:rPr>
                        <a:t>Tutte</a:t>
                      </a:r>
                      <a:endParaRPr b="1" i="0" sz="2800" u="none" cap="none" strike="noStrike">
                        <a:solidFill>
                          <a:srgbClr val="00588B"/>
                        </a:solidFill>
                        <a:latin typeface="Helvetica Neue"/>
                        <a:ea typeface="Helvetica Neue"/>
                        <a:cs typeface="Helvetica Neue"/>
                        <a:sym typeface="Helvetica Neue"/>
                      </a:endParaRPr>
                    </a:p>
                  </a:txBody>
                  <a:tcPr marT="45725" marB="45725" marR="91450" marL="91450" anchor="ctr">
                    <a:solidFill>
                      <a:srgbClr val="D8D8D8"/>
                    </a:solidFill>
                  </a:tcPr>
                </a:tc>
                <a:tc>
                  <a:txBody>
                    <a:bodyPr/>
                    <a:lstStyle/>
                    <a:p>
                      <a:pPr indent="0" lvl="0" marL="0" marR="0" rtl="0" algn="ctr">
                        <a:lnSpc>
                          <a:spcPct val="100000"/>
                        </a:lnSpc>
                        <a:spcBef>
                          <a:spcPts val="0"/>
                        </a:spcBef>
                        <a:spcAft>
                          <a:spcPts val="0"/>
                        </a:spcAft>
                        <a:buClr>
                          <a:schemeClr val="dk1"/>
                        </a:buClr>
                        <a:buSzPts val="2800"/>
                        <a:buFont typeface="Helvetica Neue"/>
                        <a:buNone/>
                      </a:pPr>
                      <a:r>
                        <a:rPr b="0" i="0" lang="it-IT" sz="2800" u="none" cap="none" strike="noStrike">
                          <a:solidFill>
                            <a:schemeClr val="dk1"/>
                          </a:solidFill>
                          <a:latin typeface="Helvetica Neue"/>
                          <a:ea typeface="Helvetica Neue"/>
                          <a:cs typeface="Helvetica Neue"/>
                          <a:sym typeface="Helvetica Neue"/>
                        </a:rPr>
                        <a:t>Il quotidiano in classe</a:t>
                      </a:r>
                      <a:endParaRPr b="0" i="0" sz="2800" u="none" cap="none" strike="noStrike">
                        <a:solidFill>
                          <a:schemeClr val="dk1"/>
                        </a:solidFill>
                        <a:latin typeface="Helvetica Neue"/>
                        <a:ea typeface="Helvetica Neue"/>
                        <a:cs typeface="Helvetica Neue"/>
                        <a:sym typeface="Helvetica Neue"/>
                      </a:endParaRPr>
                    </a:p>
                  </a:txBody>
                  <a:tcPr marT="45725" marB="45725" marR="91450" marL="91450" anchor="ctr">
                    <a:solidFill>
                      <a:srgbClr val="D8D8D8"/>
                    </a:solidFill>
                  </a:tcPr>
                </a:tc>
                <a:tc>
                  <a:txBody>
                    <a:bodyPr/>
                    <a:lstStyle/>
                    <a:p>
                      <a:pPr indent="0" lvl="0" marL="0" marR="0" rtl="0" algn="ctr">
                        <a:lnSpc>
                          <a:spcPct val="100000"/>
                        </a:lnSpc>
                        <a:spcBef>
                          <a:spcPts val="0"/>
                        </a:spcBef>
                        <a:spcAft>
                          <a:spcPts val="0"/>
                        </a:spcAft>
                        <a:buClr>
                          <a:schemeClr val="dk1"/>
                        </a:buClr>
                        <a:buSzPts val="2800"/>
                        <a:buFont typeface="Helvetica Neue"/>
                        <a:buNone/>
                      </a:pPr>
                      <a:r>
                        <a:t/>
                      </a:r>
                      <a:endParaRPr b="0" i="0" sz="2800" u="none" cap="none" strike="noStrike">
                        <a:solidFill>
                          <a:schemeClr val="dk1"/>
                        </a:solidFill>
                        <a:latin typeface="Helvetica Neue"/>
                        <a:ea typeface="Helvetica Neue"/>
                        <a:cs typeface="Helvetica Neue"/>
                        <a:sym typeface="Helvetica Neue"/>
                      </a:endParaRPr>
                    </a:p>
                  </a:txBody>
                  <a:tcPr marT="45725" marB="45725" marR="91450" marL="91450" anchor="ctr">
                    <a:solidFill>
                      <a:srgbClr val="D8D8D8"/>
                    </a:solidFill>
                  </a:tcPr>
                </a:tc>
              </a:tr>
              <a:tr h="1621000">
                <a:tc>
                  <a:txBody>
                    <a:bodyPr/>
                    <a:lstStyle/>
                    <a:p>
                      <a:pPr indent="0" lvl="0" marL="0" marR="0" rtl="0" algn="ctr">
                        <a:lnSpc>
                          <a:spcPct val="100000"/>
                        </a:lnSpc>
                        <a:spcBef>
                          <a:spcPts val="0"/>
                        </a:spcBef>
                        <a:spcAft>
                          <a:spcPts val="0"/>
                        </a:spcAft>
                        <a:buClr>
                          <a:srgbClr val="00588B"/>
                        </a:buClr>
                        <a:buSzPts val="2800"/>
                        <a:buFont typeface="Helvetica Neue"/>
                        <a:buNone/>
                      </a:pPr>
                      <a:r>
                        <a:rPr b="1" i="0" lang="it-IT" sz="2800" u="none" cap="none" strike="noStrike">
                          <a:solidFill>
                            <a:srgbClr val="00588B"/>
                          </a:solidFill>
                          <a:latin typeface="Helvetica Neue"/>
                          <a:ea typeface="Helvetica Neue"/>
                          <a:cs typeface="Helvetica Neue"/>
                          <a:sym typeface="Helvetica Neue"/>
                        </a:rPr>
                        <a:t>Tutte</a:t>
                      </a:r>
                      <a:endParaRPr b="1" i="0" sz="2800" u="none" cap="none" strike="noStrike">
                        <a:solidFill>
                          <a:srgbClr val="00588B"/>
                        </a:solidFill>
                        <a:latin typeface="Helvetica Neue"/>
                        <a:ea typeface="Helvetica Neue"/>
                        <a:cs typeface="Helvetica Neue"/>
                        <a:sym typeface="Helvetica Neue"/>
                      </a:endParaRPr>
                    </a:p>
                  </a:txBody>
                  <a:tcPr marT="45725" marB="45725" marR="91450" marL="91450" anchor="ctr">
                    <a:solidFill>
                      <a:schemeClr val="lt1"/>
                    </a:solidFill>
                  </a:tcPr>
                </a:tc>
                <a:tc>
                  <a:txBody>
                    <a:bodyPr/>
                    <a:lstStyle/>
                    <a:p>
                      <a:pPr indent="0" lvl="0" marL="0" marR="0" rtl="0" algn="ctr">
                        <a:lnSpc>
                          <a:spcPct val="100000"/>
                        </a:lnSpc>
                        <a:spcBef>
                          <a:spcPts val="0"/>
                        </a:spcBef>
                        <a:spcAft>
                          <a:spcPts val="0"/>
                        </a:spcAft>
                        <a:buClr>
                          <a:schemeClr val="dk1"/>
                        </a:buClr>
                        <a:buSzPts val="2800"/>
                        <a:buFont typeface="Helvetica Neue"/>
                        <a:buNone/>
                      </a:pPr>
                      <a:r>
                        <a:rPr b="0" i="0" lang="it-IT" sz="2800" u="none" cap="none" strike="noStrike">
                          <a:solidFill>
                            <a:schemeClr val="dk1"/>
                          </a:solidFill>
                          <a:latin typeface="Helvetica Neue"/>
                          <a:ea typeface="Helvetica Neue"/>
                          <a:cs typeface="Helvetica Neue"/>
                          <a:sym typeface="Helvetica Neue"/>
                        </a:rPr>
                        <a:t>E-Sport</a:t>
                      </a:r>
                      <a:endParaRPr b="0" i="0" sz="2800" u="none" cap="none" strike="noStrike">
                        <a:solidFill>
                          <a:schemeClr val="dk1"/>
                        </a:solidFill>
                        <a:latin typeface="Helvetica Neue"/>
                        <a:ea typeface="Helvetica Neue"/>
                        <a:cs typeface="Helvetica Neue"/>
                        <a:sym typeface="Helvetica Neue"/>
                      </a:endParaRPr>
                    </a:p>
                  </a:txBody>
                  <a:tcPr marT="45725" marB="45725" marR="91450" marL="91450" anchor="ctr">
                    <a:solidFill>
                      <a:schemeClr val="lt1"/>
                    </a:solidFill>
                  </a:tcPr>
                </a:tc>
                <a:tc>
                  <a:txBody>
                    <a:bodyPr/>
                    <a:lstStyle/>
                    <a:p>
                      <a:pPr indent="0" lvl="0" marL="0" marR="0" rtl="0" algn="ctr">
                        <a:lnSpc>
                          <a:spcPct val="100000"/>
                        </a:lnSpc>
                        <a:spcBef>
                          <a:spcPts val="0"/>
                        </a:spcBef>
                        <a:spcAft>
                          <a:spcPts val="0"/>
                        </a:spcAft>
                        <a:buClr>
                          <a:schemeClr val="dk1"/>
                        </a:buClr>
                        <a:buSzPts val="2800"/>
                        <a:buFont typeface="Helvetica Neue"/>
                        <a:buNone/>
                      </a:pPr>
                      <a:r>
                        <a:rPr b="0" i="0" lang="it-IT" sz="2800" u="none" cap="none" strike="noStrike">
                          <a:solidFill>
                            <a:schemeClr val="dk1"/>
                          </a:solidFill>
                          <a:latin typeface="Helvetica Neue"/>
                          <a:ea typeface="Helvetica Neue"/>
                          <a:cs typeface="Helvetica Neue"/>
                          <a:sym typeface="Helvetica Neue"/>
                        </a:rPr>
                        <a:t>Lega scolastica E-Sports</a:t>
                      </a:r>
                      <a:endParaRPr b="0" i="0" sz="2800" u="none" cap="none" strike="noStrike">
                        <a:solidFill>
                          <a:schemeClr val="dk1"/>
                        </a:solidFill>
                        <a:latin typeface="Helvetica Neue"/>
                        <a:ea typeface="Helvetica Neue"/>
                        <a:cs typeface="Helvetica Neue"/>
                        <a:sym typeface="Helvetica Neue"/>
                      </a:endParaRPr>
                    </a:p>
                  </a:txBody>
                  <a:tcPr marT="45725" marB="45725" marR="91450" marL="91450" anchor="ctr">
                    <a:solidFill>
                      <a:schemeClr val="lt1"/>
                    </a:solidFill>
                  </a:tcPr>
                </a:tc>
              </a:tr>
            </a:tbl>
          </a:graphicData>
        </a:graphic>
      </p:graphicFrame>
      <p:sp>
        <p:nvSpPr>
          <p:cNvPr id="369" name="Google Shape;369;p23"/>
          <p:cNvSpPr txBox="1"/>
          <p:nvPr/>
        </p:nvSpPr>
        <p:spPr>
          <a:xfrm>
            <a:off x="1269999" y="355212"/>
            <a:ext cx="22937400" cy="1549500"/>
          </a:xfrm>
          <a:prstGeom prst="rect">
            <a:avLst/>
          </a:prstGeom>
          <a:noFill/>
          <a:ln>
            <a:noFill/>
          </a:ln>
        </p:spPr>
        <p:txBody>
          <a:bodyPr anchorCtr="0" anchor="b" bIns="50800" lIns="50800" spcFirstLastPara="1" rIns="50800" wrap="square" tIns="50800">
            <a:normAutofit fontScale="82500" lnSpcReduction="10000"/>
          </a:bodyPr>
          <a:lstStyle/>
          <a:p>
            <a:pPr indent="0" lvl="0" marL="0" marR="0" rtl="0" algn="l">
              <a:lnSpc>
                <a:spcPct val="120000"/>
              </a:lnSpc>
              <a:spcBef>
                <a:spcPts val="0"/>
              </a:spcBef>
              <a:spcAft>
                <a:spcPts val="0"/>
              </a:spcAft>
              <a:buClr>
                <a:srgbClr val="004C7F"/>
              </a:buClr>
              <a:buSzPct val="100000"/>
              <a:buFont typeface="Helvetica Neue"/>
              <a:buNone/>
            </a:pPr>
            <a:r>
              <a:rPr b="1" i="0" lang="it-IT" sz="8400" u="sng" cap="none" strike="noStrike">
                <a:solidFill>
                  <a:srgbClr val="004C7F"/>
                </a:solidFill>
                <a:latin typeface="Helvetica Neue"/>
                <a:ea typeface="Helvetica Neue"/>
                <a:cs typeface="Helvetica Neue"/>
                <a:sym typeface="Helvetica Neue"/>
              </a:rPr>
              <a:t>PROGETTI CURRICOLARI ED EXTRACURRICOLARI</a:t>
            </a:r>
            <a:endParaRPr b="1" i="0" sz="8400" u="sng" cap="none" strike="noStrike">
              <a:solidFill>
                <a:srgbClr val="004C7F"/>
              </a:solidFill>
              <a:latin typeface="Helvetica Neue"/>
              <a:ea typeface="Helvetica Neue"/>
              <a:cs typeface="Helvetica Neue"/>
              <a:sym typeface="Helvetica Neue"/>
            </a:endParaRPr>
          </a:p>
        </p:txBody>
      </p:sp>
    </p:spTree>
  </p:cSld>
  <p:clrMapOvr>
    <a:masterClrMapping/>
  </p:clrMapOvr>
  <mc:AlternateContent>
    <mc:Choice Requires="p14">
      <p:transition spd="slow" p14:dur="1500">
        <p:fad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pic>
        <p:nvPicPr>
          <p:cNvPr id="374" name="Google Shape;374;p25"/>
          <p:cNvPicPr preferRelativeResize="0"/>
          <p:nvPr/>
        </p:nvPicPr>
        <p:blipFill rotWithShape="1">
          <a:blip r:embed="rId3">
            <a:alphaModFix/>
          </a:blip>
          <a:srcRect b="14335" l="0" r="0" t="0"/>
          <a:stretch/>
        </p:blipFill>
        <p:spPr>
          <a:xfrm rot="1389922">
            <a:off x="21614327" y="2098174"/>
            <a:ext cx="2298569" cy="1969078"/>
          </a:xfrm>
          <a:prstGeom prst="rect">
            <a:avLst/>
          </a:prstGeom>
          <a:noFill/>
          <a:ln>
            <a:noFill/>
          </a:ln>
        </p:spPr>
      </p:pic>
      <p:graphicFrame>
        <p:nvGraphicFramePr>
          <p:cNvPr id="375" name="Google Shape;375;p25"/>
          <p:cNvGraphicFramePr/>
          <p:nvPr/>
        </p:nvGraphicFramePr>
        <p:xfrm>
          <a:off x="1269999" y="2209354"/>
          <a:ext cx="3000000" cy="3000000"/>
        </p:xfrm>
        <a:graphic>
          <a:graphicData uri="http://schemas.openxmlformats.org/drawingml/2006/table">
            <a:tbl>
              <a:tblPr>
                <a:noFill/>
                <a:tableStyleId>{6E30A6FF-2225-48E8-A0E6-939AFE4AE00F}</a:tableStyleId>
              </a:tblPr>
              <a:tblGrid>
                <a:gridCol w="6619150"/>
                <a:gridCol w="6619150"/>
                <a:gridCol w="6619150"/>
              </a:tblGrid>
              <a:tr h="1621000">
                <a:tc>
                  <a:txBody>
                    <a:bodyPr/>
                    <a:lstStyle/>
                    <a:p>
                      <a:pPr indent="0" lvl="0" marL="0" marR="0" rtl="0" algn="ctr">
                        <a:lnSpc>
                          <a:spcPct val="100000"/>
                        </a:lnSpc>
                        <a:spcBef>
                          <a:spcPts val="0"/>
                        </a:spcBef>
                        <a:spcAft>
                          <a:spcPts val="0"/>
                        </a:spcAft>
                        <a:buClr>
                          <a:schemeClr val="dk1"/>
                        </a:buClr>
                        <a:buSzPts val="2800"/>
                        <a:buFont typeface="Helvetica Neue"/>
                        <a:buNone/>
                      </a:pPr>
                      <a:r>
                        <a:rPr b="1" lang="it-IT" sz="2800" u="none" cap="none" strike="noStrike"/>
                        <a:t>CLASSI</a:t>
                      </a:r>
                      <a:endParaRPr b="1" sz="2800" u="none" cap="none" strike="noStrike"/>
                    </a:p>
                  </a:txBody>
                  <a:tcPr marT="45725" marB="45725" marR="91450" marL="91450" anchor="ctr">
                    <a:solidFill>
                      <a:srgbClr val="D8D8D8"/>
                    </a:solidFill>
                  </a:tcPr>
                </a:tc>
                <a:tc>
                  <a:txBody>
                    <a:bodyPr/>
                    <a:lstStyle/>
                    <a:p>
                      <a:pPr indent="0" lvl="0" marL="0" marR="0" rtl="0" algn="ctr">
                        <a:lnSpc>
                          <a:spcPct val="100000"/>
                        </a:lnSpc>
                        <a:spcBef>
                          <a:spcPts val="0"/>
                        </a:spcBef>
                        <a:spcAft>
                          <a:spcPts val="0"/>
                        </a:spcAft>
                        <a:buClr>
                          <a:schemeClr val="dk1"/>
                        </a:buClr>
                        <a:buSzPts val="2800"/>
                        <a:buFont typeface="Helvetica Neue"/>
                        <a:buNone/>
                      </a:pPr>
                      <a:r>
                        <a:rPr b="1" i="0" lang="it-IT" sz="2800" u="none" cap="none" strike="noStrike">
                          <a:solidFill>
                            <a:schemeClr val="dk1"/>
                          </a:solidFill>
                          <a:latin typeface="Helvetica Neue"/>
                          <a:ea typeface="Helvetica Neue"/>
                          <a:cs typeface="Helvetica Neue"/>
                          <a:sym typeface="Helvetica Neue"/>
                        </a:rPr>
                        <a:t>PROGETTO</a:t>
                      </a:r>
                      <a:endParaRPr b="1" i="0" sz="2800" u="none" cap="none" strike="noStrike">
                        <a:solidFill>
                          <a:schemeClr val="dk1"/>
                        </a:solidFill>
                        <a:latin typeface="Helvetica Neue"/>
                        <a:ea typeface="Helvetica Neue"/>
                        <a:cs typeface="Helvetica Neue"/>
                        <a:sym typeface="Helvetica Neue"/>
                      </a:endParaRPr>
                    </a:p>
                  </a:txBody>
                  <a:tcPr marT="45725" marB="45725" marR="91450" marL="91450" anchor="ctr">
                    <a:solidFill>
                      <a:srgbClr val="D8D8D8"/>
                    </a:solidFill>
                  </a:tcPr>
                </a:tc>
                <a:tc>
                  <a:txBody>
                    <a:bodyPr/>
                    <a:lstStyle/>
                    <a:p>
                      <a:pPr indent="0" lvl="0" marL="0" marR="0" rtl="0" algn="ctr">
                        <a:lnSpc>
                          <a:spcPct val="100000"/>
                        </a:lnSpc>
                        <a:spcBef>
                          <a:spcPts val="0"/>
                        </a:spcBef>
                        <a:spcAft>
                          <a:spcPts val="0"/>
                        </a:spcAft>
                        <a:buClr>
                          <a:schemeClr val="dk1"/>
                        </a:buClr>
                        <a:buSzPts val="2800"/>
                        <a:buFont typeface="Helvetica Neue"/>
                        <a:buNone/>
                      </a:pPr>
                      <a:r>
                        <a:rPr b="1" i="0" lang="it-IT" sz="2800" u="none" cap="none" strike="noStrike">
                          <a:solidFill>
                            <a:schemeClr val="dk1"/>
                          </a:solidFill>
                          <a:latin typeface="Helvetica Neue"/>
                          <a:ea typeface="Helvetica Neue"/>
                          <a:cs typeface="Helvetica Neue"/>
                          <a:sym typeface="Helvetica Neue"/>
                        </a:rPr>
                        <a:t>PARTNERS</a:t>
                      </a:r>
                      <a:endParaRPr b="1" i="0" sz="2800" u="none" cap="none" strike="noStrike">
                        <a:solidFill>
                          <a:schemeClr val="dk1"/>
                        </a:solidFill>
                        <a:latin typeface="Helvetica Neue"/>
                        <a:ea typeface="Helvetica Neue"/>
                        <a:cs typeface="Helvetica Neue"/>
                        <a:sym typeface="Helvetica Neue"/>
                      </a:endParaRPr>
                    </a:p>
                  </a:txBody>
                  <a:tcPr marT="45725" marB="45725" marR="91450" marL="91450" anchor="ctr">
                    <a:solidFill>
                      <a:srgbClr val="D8D8D8"/>
                    </a:solidFill>
                  </a:tcPr>
                </a:tc>
              </a:tr>
              <a:tr h="1621000">
                <a:tc>
                  <a:txBody>
                    <a:bodyPr/>
                    <a:lstStyle/>
                    <a:p>
                      <a:pPr indent="0" lvl="0" marL="0" marR="0" rtl="0" algn="ctr">
                        <a:lnSpc>
                          <a:spcPct val="100000"/>
                        </a:lnSpc>
                        <a:spcBef>
                          <a:spcPts val="0"/>
                        </a:spcBef>
                        <a:spcAft>
                          <a:spcPts val="0"/>
                        </a:spcAft>
                        <a:buClr>
                          <a:srgbClr val="00588B"/>
                        </a:buClr>
                        <a:buSzPts val="2800"/>
                        <a:buFont typeface="Helvetica Neue"/>
                        <a:buNone/>
                      </a:pPr>
                      <a:r>
                        <a:rPr b="1" i="0" lang="it-IT" sz="2800" u="none" cap="none" strike="noStrike">
                          <a:solidFill>
                            <a:srgbClr val="00588B"/>
                          </a:solidFill>
                          <a:latin typeface="Helvetica Neue"/>
                          <a:ea typeface="Helvetica Neue"/>
                          <a:cs typeface="Helvetica Neue"/>
                          <a:sym typeface="Helvetica Neue"/>
                        </a:rPr>
                        <a:t>Tutte</a:t>
                      </a:r>
                      <a:endParaRPr b="1" i="0" sz="2800" u="none" cap="none" strike="noStrike">
                        <a:solidFill>
                          <a:srgbClr val="00588B"/>
                        </a:solidFill>
                        <a:latin typeface="Helvetica Neue"/>
                        <a:ea typeface="Helvetica Neue"/>
                        <a:cs typeface="Helvetica Neue"/>
                        <a:sym typeface="Helvetica Neue"/>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2800"/>
                        <a:buFont typeface="Helvetica Neue"/>
                        <a:buNone/>
                      </a:pPr>
                      <a:r>
                        <a:rPr b="0" i="0" lang="it-IT" sz="2800" u="none" cap="none" strike="noStrike">
                          <a:solidFill>
                            <a:schemeClr val="dk1"/>
                          </a:solidFill>
                          <a:latin typeface="Helvetica Neue"/>
                          <a:ea typeface="Helvetica Neue"/>
                          <a:cs typeface="Helvetica Neue"/>
                          <a:sym typeface="Helvetica Neue"/>
                        </a:rPr>
                        <a:t>Educazione finanziaria</a:t>
                      </a:r>
                      <a:endParaRPr b="0" i="0" sz="2800" u="none" cap="none" strike="noStrike">
                        <a:solidFill>
                          <a:schemeClr val="dk1"/>
                        </a:solidFill>
                        <a:latin typeface="Helvetica Neue"/>
                        <a:ea typeface="Helvetica Neue"/>
                        <a:cs typeface="Helvetica Neue"/>
                        <a:sym typeface="Helvetica Neue"/>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2800"/>
                        <a:buFont typeface="Helvetica Neue"/>
                        <a:buNone/>
                      </a:pPr>
                      <a:r>
                        <a:t/>
                      </a:r>
                      <a:endParaRPr b="0" i="0" sz="2800" u="none" cap="none" strike="noStrike">
                        <a:solidFill>
                          <a:schemeClr val="dk1"/>
                        </a:solidFill>
                        <a:latin typeface="Helvetica Neue"/>
                        <a:ea typeface="Helvetica Neue"/>
                        <a:cs typeface="Helvetica Neue"/>
                        <a:sym typeface="Helvetica Neue"/>
                      </a:endParaRPr>
                    </a:p>
                  </a:txBody>
                  <a:tcPr marT="45725" marB="45725" marR="91450" marL="91450" anchor="ctr"/>
                </a:tc>
              </a:tr>
              <a:tr h="1621000">
                <a:tc>
                  <a:txBody>
                    <a:bodyPr/>
                    <a:lstStyle/>
                    <a:p>
                      <a:pPr indent="0" lvl="0" marL="0" marR="0" rtl="0" algn="ctr">
                        <a:lnSpc>
                          <a:spcPct val="100000"/>
                        </a:lnSpc>
                        <a:spcBef>
                          <a:spcPts val="0"/>
                        </a:spcBef>
                        <a:spcAft>
                          <a:spcPts val="0"/>
                        </a:spcAft>
                        <a:buClr>
                          <a:srgbClr val="00588B"/>
                        </a:buClr>
                        <a:buSzPts val="2800"/>
                        <a:buFont typeface="Helvetica Neue"/>
                        <a:buNone/>
                      </a:pPr>
                      <a:r>
                        <a:rPr b="1" i="0" lang="it-IT" sz="2800" u="none" cap="none" strike="noStrike">
                          <a:solidFill>
                            <a:srgbClr val="00588B"/>
                          </a:solidFill>
                          <a:latin typeface="Helvetica Neue"/>
                          <a:ea typeface="Helvetica Neue"/>
                          <a:cs typeface="Helvetica Neue"/>
                          <a:sym typeface="Helvetica Neue"/>
                        </a:rPr>
                        <a:t>Tutte</a:t>
                      </a:r>
                      <a:endParaRPr b="1" i="0" sz="2800" u="none" cap="none" strike="noStrike">
                        <a:solidFill>
                          <a:srgbClr val="00588B"/>
                        </a:solidFill>
                        <a:latin typeface="Helvetica Neue"/>
                        <a:ea typeface="Helvetica Neue"/>
                        <a:cs typeface="Helvetica Neue"/>
                        <a:sym typeface="Helvetica Neue"/>
                      </a:endParaRPr>
                    </a:p>
                  </a:txBody>
                  <a:tcPr marT="45725" marB="45725" marR="91450" marL="91450" anchor="ctr">
                    <a:solidFill>
                      <a:srgbClr val="D8D8D8"/>
                    </a:solidFill>
                  </a:tcPr>
                </a:tc>
                <a:tc>
                  <a:txBody>
                    <a:bodyPr/>
                    <a:lstStyle/>
                    <a:p>
                      <a:pPr indent="0" lvl="0" marL="0" marR="0" rtl="0" algn="ctr">
                        <a:lnSpc>
                          <a:spcPct val="100000"/>
                        </a:lnSpc>
                        <a:spcBef>
                          <a:spcPts val="0"/>
                        </a:spcBef>
                        <a:spcAft>
                          <a:spcPts val="0"/>
                        </a:spcAft>
                        <a:buClr>
                          <a:schemeClr val="dk1"/>
                        </a:buClr>
                        <a:buSzPts val="2800"/>
                        <a:buFont typeface="Helvetica Neue"/>
                        <a:buNone/>
                      </a:pPr>
                      <a:r>
                        <a:rPr b="0" i="0" lang="it-IT" sz="2800" u="none" cap="none" strike="noStrike">
                          <a:solidFill>
                            <a:schemeClr val="dk1"/>
                          </a:solidFill>
                          <a:latin typeface="Helvetica Neue"/>
                          <a:ea typeface="Helvetica Neue"/>
                          <a:cs typeface="Helvetica Neue"/>
                          <a:sym typeface="Helvetica Neue"/>
                        </a:rPr>
                        <a:t>Educazione alla salute</a:t>
                      </a:r>
                      <a:endParaRPr b="0" i="0" sz="2800" u="none" cap="none" strike="noStrike">
                        <a:solidFill>
                          <a:schemeClr val="dk1"/>
                        </a:solidFill>
                        <a:latin typeface="Helvetica Neue"/>
                        <a:ea typeface="Helvetica Neue"/>
                        <a:cs typeface="Helvetica Neue"/>
                        <a:sym typeface="Helvetica Neue"/>
                      </a:endParaRPr>
                    </a:p>
                  </a:txBody>
                  <a:tcPr marT="45725" marB="45725" marR="91450" marL="91450" anchor="ctr">
                    <a:solidFill>
                      <a:srgbClr val="D8D8D8"/>
                    </a:solidFill>
                  </a:tcPr>
                </a:tc>
                <a:tc>
                  <a:txBody>
                    <a:bodyPr/>
                    <a:lstStyle/>
                    <a:p>
                      <a:pPr indent="0" lvl="0" marL="0" marR="0" rtl="0" algn="ctr">
                        <a:lnSpc>
                          <a:spcPct val="100000"/>
                        </a:lnSpc>
                        <a:spcBef>
                          <a:spcPts val="0"/>
                        </a:spcBef>
                        <a:spcAft>
                          <a:spcPts val="0"/>
                        </a:spcAft>
                        <a:buClr>
                          <a:schemeClr val="dk1"/>
                        </a:buClr>
                        <a:buSzPts val="2800"/>
                        <a:buFont typeface="Helvetica Neue"/>
                        <a:buNone/>
                      </a:pPr>
                      <a:r>
                        <a:rPr b="0" i="0" lang="it-IT" sz="2800" u="none" cap="none" strike="noStrike">
                          <a:solidFill>
                            <a:schemeClr val="dk1"/>
                          </a:solidFill>
                          <a:latin typeface="Helvetica Neue"/>
                          <a:ea typeface="Helvetica Neue"/>
                          <a:cs typeface="Helvetica Neue"/>
                          <a:sym typeface="Helvetica Neue"/>
                        </a:rPr>
                        <a:t>.</a:t>
                      </a:r>
                      <a:endParaRPr b="0" i="0" sz="2800" u="none" cap="none" strike="noStrike">
                        <a:solidFill>
                          <a:schemeClr val="dk1"/>
                        </a:solidFill>
                        <a:latin typeface="Helvetica Neue"/>
                        <a:ea typeface="Helvetica Neue"/>
                        <a:cs typeface="Helvetica Neue"/>
                        <a:sym typeface="Helvetica Neue"/>
                      </a:endParaRPr>
                    </a:p>
                  </a:txBody>
                  <a:tcPr marT="45725" marB="45725" marR="91450" marL="91450" anchor="ctr">
                    <a:solidFill>
                      <a:srgbClr val="D8D8D8"/>
                    </a:solidFill>
                  </a:tcPr>
                </a:tc>
              </a:tr>
              <a:tr h="1621000">
                <a:tc>
                  <a:txBody>
                    <a:bodyPr/>
                    <a:lstStyle/>
                    <a:p>
                      <a:pPr indent="0" lvl="0" marL="0" marR="0" rtl="0" algn="ctr">
                        <a:lnSpc>
                          <a:spcPct val="100000"/>
                        </a:lnSpc>
                        <a:spcBef>
                          <a:spcPts val="0"/>
                        </a:spcBef>
                        <a:spcAft>
                          <a:spcPts val="0"/>
                        </a:spcAft>
                        <a:buClr>
                          <a:srgbClr val="00588B"/>
                        </a:buClr>
                        <a:buSzPts val="2800"/>
                        <a:buFont typeface="Helvetica Neue"/>
                        <a:buNone/>
                      </a:pPr>
                      <a:r>
                        <a:rPr b="1" i="0" lang="it-IT" sz="2800" u="none" cap="none" strike="noStrike">
                          <a:solidFill>
                            <a:srgbClr val="00588B"/>
                          </a:solidFill>
                          <a:latin typeface="Helvetica Neue"/>
                          <a:ea typeface="Helvetica Neue"/>
                          <a:cs typeface="Helvetica Neue"/>
                          <a:sym typeface="Helvetica Neue"/>
                        </a:rPr>
                        <a:t>Tutte</a:t>
                      </a:r>
                      <a:endParaRPr b="1" i="0" sz="2800" u="none" cap="none" strike="noStrike">
                        <a:solidFill>
                          <a:srgbClr val="00588B"/>
                        </a:solidFill>
                        <a:latin typeface="Helvetica Neue"/>
                        <a:ea typeface="Helvetica Neue"/>
                        <a:cs typeface="Helvetica Neue"/>
                        <a:sym typeface="Helvetica Neue"/>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2800"/>
                        <a:buFont typeface="Helvetica Neue"/>
                        <a:buNone/>
                      </a:pPr>
                      <a:r>
                        <a:rPr b="0" i="0" lang="it-IT" sz="2800" u="none" cap="none" strike="noStrike">
                          <a:solidFill>
                            <a:schemeClr val="dk1"/>
                          </a:solidFill>
                          <a:latin typeface="Helvetica Neue"/>
                          <a:ea typeface="Helvetica Neue"/>
                          <a:cs typeface="Helvetica Neue"/>
                          <a:sym typeface="Helvetica Neue"/>
                        </a:rPr>
                        <a:t>Generazioni connesse</a:t>
                      </a:r>
                      <a:endParaRPr b="0" i="0" sz="2800" u="none" cap="none" strike="noStrike">
                        <a:solidFill>
                          <a:schemeClr val="dk1"/>
                        </a:solidFill>
                        <a:latin typeface="Helvetica Neue"/>
                        <a:ea typeface="Helvetica Neue"/>
                        <a:cs typeface="Helvetica Neue"/>
                        <a:sym typeface="Helvetica Neue"/>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2800"/>
                        <a:buFont typeface="Helvetica Neue"/>
                        <a:buNone/>
                      </a:pPr>
                      <a:r>
                        <a:t/>
                      </a:r>
                      <a:endParaRPr b="0" i="0" sz="2800" u="none" cap="none" strike="noStrike">
                        <a:solidFill>
                          <a:schemeClr val="dk1"/>
                        </a:solidFill>
                        <a:latin typeface="Helvetica Neue"/>
                        <a:ea typeface="Helvetica Neue"/>
                        <a:cs typeface="Helvetica Neue"/>
                        <a:sym typeface="Helvetica Neue"/>
                      </a:endParaRPr>
                    </a:p>
                  </a:txBody>
                  <a:tcPr marT="45725" marB="45725" marR="91450" marL="91450" anchor="ctr"/>
                </a:tc>
              </a:tr>
              <a:tr h="1621000">
                <a:tc>
                  <a:txBody>
                    <a:bodyPr/>
                    <a:lstStyle/>
                    <a:p>
                      <a:pPr indent="0" lvl="0" marL="0" marR="0" rtl="0" algn="ctr">
                        <a:lnSpc>
                          <a:spcPct val="100000"/>
                        </a:lnSpc>
                        <a:spcBef>
                          <a:spcPts val="0"/>
                        </a:spcBef>
                        <a:spcAft>
                          <a:spcPts val="0"/>
                        </a:spcAft>
                        <a:buClr>
                          <a:srgbClr val="00588B"/>
                        </a:buClr>
                        <a:buSzPts val="2800"/>
                        <a:buFont typeface="Helvetica Neue"/>
                        <a:buNone/>
                      </a:pPr>
                      <a:r>
                        <a:rPr b="1" i="0" lang="it-IT" sz="2800" u="none" cap="none" strike="noStrike">
                          <a:solidFill>
                            <a:srgbClr val="00588B"/>
                          </a:solidFill>
                          <a:latin typeface="Helvetica Neue"/>
                          <a:ea typeface="Helvetica Neue"/>
                          <a:cs typeface="Helvetica Neue"/>
                          <a:sym typeface="Helvetica Neue"/>
                        </a:rPr>
                        <a:t>Tutte</a:t>
                      </a:r>
                      <a:endParaRPr b="1" i="0" sz="2800" u="none" cap="none" strike="noStrike">
                        <a:solidFill>
                          <a:srgbClr val="00588B"/>
                        </a:solidFill>
                        <a:latin typeface="Helvetica Neue"/>
                        <a:ea typeface="Helvetica Neue"/>
                        <a:cs typeface="Helvetica Neue"/>
                        <a:sym typeface="Helvetica Neue"/>
                      </a:endParaRPr>
                    </a:p>
                  </a:txBody>
                  <a:tcPr marT="45725" marB="45725" marR="91450" marL="91450" anchor="ctr">
                    <a:solidFill>
                      <a:srgbClr val="D8D8D8"/>
                    </a:solidFill>
                  </a:tcPr>
                </a:tc>
                <a:tc>
                  <a:txBody>
                    <a:bodyPr/>
                    <a:lstStyle/>
                    <a:p>
                      <a:pPr indent="0" lvl="0" marL="0" marR="0" rtl="0" algn="ctr">
                        <a:lnSpc>
                          <a:spcPct val="100000"/>
                        </a:lnSpc>
                        <a:spcBef>
                          <a:spcPts val="0"/>
                        </a:spcBef>
                        <a:spcAft>
                          <a:spcPts val="0"/>
                        </a:spcAft>
                        <a:buClr>
                          <a:schemeClr val="dk1"/>
                        </a:buClr>
                        <a:buSzPts val="2800"/>
                        <a:buFont typeface="Helvetica Neue"/>
                        <a:buNone/>
                      </a:pPr>
                      <a:r>
                        <a:rPr b="0" i="0" lang="it-IT" sz="2800" u="none" cap="none" strike="noStrike">
                          <a:solidFill>
                            <a:schemeClr val="dk1"/>
                          </a:solidFill>
                          <a:latin typeface="Helvetica Neue"/>
                          <a:ea typeface="Helvetica Neue"/>
                          <a:cs typeface="Helvetica Neue"/>
                          <a:sym typeface="Helvetica Neue"/>
                        </a:rPr>
                        <a:t>Meet generation</a:t>
                      </a:r>
                      <a:endParaRPr b="0" i="0" sz="2800" u="none" cap="none" strike="noStrike">
                        <a:solidFill>
                          <a:schemeClr val="dk1"/>
                        </a:solidFill>
                        <a:latin typeface="Helvetica Neue"/>
                        <a:ea typeface="Helvetica Neue"/>
                        <a:cs typeface="Helvetica Neue"/>
                        <a:sym typeface="Helvetica Neue"/>
                      </a:endParaRPr>
                    </a:p>
                  </a:txBody>
                  <a:tcPr marT="45725" marB="45725" marR="91450" marL="91450" anchor="ctr">
                    <a:solidFill>
                      <a:srgbClr val="D8D8D8"/>
                    </a:solidFill>
                  </a:tcPr>
                </a:tc>
                <a:tc>
                  <a:txBody>
                    <a:bodyPr/>
                    <a:lstStyle/>
                    <a:p>
                      <a:pPr indent="0" lvl="0" marL="0" marR="0" rtl="0" algn="ctr">
                        <a:lnSpc>
                          <a:spcPct val="100000"/>
                        </a:lnSpc>
                        <a:spcBef>
                          <a:spcPts val="0"/>
                        </a:spcBef>
                        <a:spcAft>
                          <a:spcPts val="0"/>
                        </a:spcAft>
                        <a:buClr>
                          <a:schemeClr val="dk1"/>
                        </a:buClr>
                        <a:buSzPts val="2800"/>
                        <a:buFont typeface="Helvetica Neue"/>
                        <a:buNone/>
                      </a:pPr>
                      <a:r>
                        <a:t/>
                      </a:r>
                      <a:endParaRPr b="0" i="0" sz="2800" u="none" cap="none" strike="noStrike">
                        <a:solidFill>
                          <a:schemeClr val="dk1"/>
                        </a:solidFill>
                        <a:latin typeface="Helvetica Neue"/>
                        <a:ea typeface="Helvetica Neue"/>
                        <a:cs typeface="Helvetica Neue"/>
                        <a:sym typeface="Helvetica Neue"/>
                      </a:endParaRPr>
                    </a:p>
                  </a:txBody>
                  <a:tcPr marT="45725" marB="45725" marR="91450" marL="91450" anchor="ctr">
                    <a:solidFill>
                      <a:srgbClr val="D8D8D8"/>
                    </a:solidFill>
                  </a:tcPr>
                </a:tc>
              </a:tr>
              <a:tr h="1621000">
                <a:tc>
                  <a:txBody>
                    <a:bodyPr/>
                    <a:lstStyle/>
                    <a:p>
                      <a:pPr indent="0" lvl="0" marL="0" marR="0" rtl="0" algn="ctr">
                        <a:lnSpc>
                          <a:spcPct val="100000"/>
                        </a:lnSpc>
                        <a:spcBef>
                          <a:spcPts val="0"/>
                        </a:spcBef>
                        <a:spcAft>
                          <a:spcPts val="0"/>
                        </a:spcAft>
                        <a:buClr>
                          <a:srgbClr val="00588B"/>
                        </a:buClr>
                        <a:buSzPts val="2800"/>
                        <a:buFont typeface="Helvetica Neue"/>
                        <a:buNone/>
                      </a:pPr>
                      <a:r>
                        <a:rPr b="1" i="0" lang="it-IT" sz="2800" u="none" cap="none" strike="noStrike">
                          <a:solidFill>
                            <a:srgbClr val="00588B"/>
                          </a:solidFill>
                          <a:latin typeface="Helvetica Neue"/>
                          <a:ea typeface="Helvetica Neue"/>
                          <a:cs typeface="Helvetica Neue"/>
                          <a:sym typeface="Helvetica Neue"/>
                        </a:rPr>
                        <a:t>Tutte</a:t>
                      </a:r>
                      <a:endParaRPr b="1" i="0" sz="2800" u="none" cap="none" strike="noStrike">
                        <a:solidFill>
                          <a:srgbClr val="00588B"/>
                        </a:solidFill>
                        <a:latin typeface="Helvetica Neue"/>
                        <a:ea typeface="Helvetica Neue"/>
                        <a:cs typeface="Helvetica Neue"/>
                        <a:sym typeface="Helvetica Neue"/>
                      </a:endParaRPr>
                    </a:p>
                  </a:txBody>
                  <a:tcPr marT="45725" marB="45725" marR="91450" marL="91450" anchor="ctr">
                    <a:solidFill>
                      <a:schemeClr val="lt1"/>
                    </a:solidFill>
                  </a:tcPr>
                </a:tc>
                <a:tc>
                  <a:txBody>
                    <a:bodyPr/>
                    <a:lstStyle/>
                    <a:p>
                      <a:pPr indent="0" lvl="0" marL="0" marR="0" rtl="0" algn="ctr">
                        <a:lnSpc>
                          <a:spcPct val="100000"/>
                        </a:lnSpc>
                        <a:spcBef>
                          <a:spcPts val="0"/>
                        </a:spcBef>
                        <a:spcAft>
                          <a:spcPts val="0"/>
                        </a:spcAft>
                        <a:buClr>
                          <a:schemeClr val="dk1"/>
                        </a:buClr>
                        <a:buSzPts val="2800"/>
                        <a:buFont typeface="Helvetica Neue"/>
                        <a:buNone/>
                      </a:pPr>
                      <a:r>
                        <a:rPr b="0" i="0" lang="it-IT" sz="2800" u="none" cap="none" strike="noStrike">
                          <a:solidFill>
                            <a:schemeClr val="dk1"/>
                          </a:solidFill>
                          <a:latin typeface="Helvetica Neue"/>
                          <a:ea typeface="Helvetica Neue"/>
                          <a:cs typeface="Helvetica Neue"/>
                          <a:sym typeface="Helvetica Neue"/>
                        </a:rPr>
                        <a:t>Autostima e Relazione</a:t>
                      </a:r>
                      <a:endParaRPr b="0" i="0" sz="2800" u="none" cap="none" strike="noStrike">
                        <a:solidFill>
                          <a:schemeClr val="dk1"/>
                        </a:solidFill>
                        <a:latin typeface="Helvetica Neue"/>
                        <a:ea typeface="Helvetica Neue"/>
                        <a:cs typeface="Helvetica Neue"/>
                        <a:sym typeface="Helvetica Neue"/>
                      </a:endParaRPr>
                    </a:p>
                  </a:txBody>
                  <a:tcPr marT="45725" marB="45725" marR="91450" marL="91450" anchor="ctr">
                    <a:solidFill>
                      <a:schemeClr val="lt1"/>
                    </a:solidFill>
                  </a:tcPr>
                </a:tc>
                <a:tc>
                  <a:txBody>
                    <a:bodyPr/>
                    <a:lstStyle/>
                    <a:p>
                      <a:pPr indent="0" lvl="0" marL="0" marR="0" rtl="0" algn="ctr">
                        <a:lnSpc>
                          <a:spcPct val="100000"/>
                        </a:lnSpc>
                        <a:spcBef>
                          <a:spcPts val="0"/>
                        </a:spcBef>
                        <a:spcAft>
                          <a:spcPts val="0"/>
                        </a:spcAft>
                        <a:buClr>
                          <a:schemeClr val="dk1"/>
                        </a:buClr>
                        <a:buSzPts val="2800"/>
                        <a:buFont typeface="Helvetica Neue"/>
                        <a:buNone/>
                      </a:pPr>
                      <a:r>
                        <a:t/>
                      </a:r>
                      <a:endParaRPr b="0" i="0" sz="2800" u="none" cap="none" strike="noStrike">
                        <a:solidFill>
                          <a:schemeClr val="dk1"/>
                        </a:solidFill>
                        <a:latin typeface="Helvetica Neue"/>
                        <a:ea typeface="Helvetica Neue"/>
                        <a:cs typeface="Helvetica Neue"/>
                        <a:sym typeface="Helvetica Neue"/>
                      </a:endParaRPr>
                    </a:p>
                  </a:txBody>
                  <a:tcPr marT="45725" marB="45725" marR="91450" marL="91450" anchor="ctr">
                    <a:solidFill>
                      <a:schemeClr val="lt1"/>
                    </a:solidFill>
                  </a:tcPr>
                </a:tc>
              </a:tr>
            </a:tbl>
          </a:graphicData>
        </a:graphic>
      </p:graphicFrame>
      <p:sp>
        <p:nvSpPr>
          <p:cNvPr id="376" name="Google Shape;376;p25"/>
          <p:cNvSpPr txBox="1"/>
          <p:nvPr/>
        </p:nvSpPr>
        <p:spPr>
          <a:xfrm>
            <a:off x="1269999" y="355212"/>
            <a:ext cx="22937400" cy="1549500"/>
          </a:xfrm>
          <a:prstGeom prst="rect">
            <a:avLst/>
          </a:prstGeom>
          <a:noFill/>
          <a:ln>
            <a:noFill/>
          </a:ln>
        </p:spPr>
        <p:txBody>
          <a:bodyPr anchorCtr="0" anchor="b" bIns="50800" lIns="50800" spcFirstLastPara="1" rIns="50800" wrap="square" tIns="50800">
            <a:normAutofit fontScale="82500" lnSpcReduction="10000"/>
          </a:bodyPr>
          <a:lstStyle/>
          <a:p>
            <a:pPr indent="0" lvl="0" marL="0" marR="0" rtl="0" algn="l">
              <a:lnSpc>
                <a:spcPct val="120000"/>
              </a:lnSpc>
              <a:spcBef>
                <a:spcPts val="0"/>
              </a:spcBef>
              <a:spcAft>
                <a:spcPts val="0"/>
              </a:spcAft>
              <a:buClr>
                <a:srgbClr val="004C7F"/>
              </a:buClr>
              <a:buSzPct val="100000"/>
              <a:buFont typeface="Helvetica Neue"/>
              <a:buNone/>
            </a:pPr>
            <a:r>
              <a:rPr b="1" i="0" lang="it-IT" sz="8400" u="sng" cap="none" strike="noStrike">
                <a:solidFill>
                  <a:srgbClr val="004C7F"/>
                </a:solidFill>
                <a:latin typeface="Helvetica Neue"/>
                <a:ea typeface="Helvetica Neue"/>
                <a:cs typeface="Helvetica Neue"/>
                <a:sym typeface="Helvetica Neue"/>
              </a:rPr>
              <a:t>PROGETTI CURRICOLARI ED EXTRACURRICOLARI</a:t>
            </a:r>
            <a:endParaRPr b="1" i="0" sz="8400" u="sng" cap="none" strike="noStrike">
              <a:solidFill>
                <a:srgbClr val="004C7F"/>
              </a:solidFill>
              <a:latin typeface="Helvetica Neue"/>
              <a:ea typeface="Helvetica Neue"/>
              <a:cs typeface="Helvetica Neue"/>
              <a:sym typeface="Helvetica Neue"/>
            </a:endParaRPr>
          </a:p>
        </p:txBody>
      </p:sp>
    </p:spTree>
  </p:cSld>
  <p:clrMapOvr>
    <a:masterClrMapping/>
  </p:clrMapOvr>
  <mc:AlternateContent>
    <mc:Choice Requires="p14">
      <p:transition spd="slow" p14:dur="1500">
        <p:fad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pic>
        <p:nvPicPr>
          <p:cNvPr descr="Immagine" id="381" name="Google Shape;381;p26"/>
          <p:cNvPicPr preferRelativeResize="0"/>
          <p:nvPr/>
        </p:nvPicPr>
        <p:blipFill rotWithShape="1">
          <a:blip r:embed="rId3">
            <a:alphaModFix/>
          </a:blip>
          <a:srcRect b="0" l="0" r="0" t="0"/>
          <a:stretch/>
        </p:blipFill>
        <p:spPr>
          <a:xfrm>
            <a:off x="4859635" y="872029"/>
            <a:ext cx="14664732" cy="1876445"/>
          </a:xfrm>
          <a:prstGeom prst="rect">
            <a:avLst/>
          </a:prstGeom>
          <a:noFill/>
          <a:ln>
            <a:noFill/>
          </a:ln>
        </p:spPr>
      </p:pic>
      <p:pic>
        <p:nvPicPr>
          <p:cNvPr descr="Immagine" id="382" name="Google Shape;382;p26"/>
          <p:cNvPicPr preferRelativeResize="0"/>
          <p:nvPr/>
        </p:nvPicPr>
        <p:blipFill rotWithShape="1">
          <a:blip r:embed="rId4">
            <a:alphaModFix/>
          </a:blip>
          <a:srcRect b="0" l="0" r="0" t="0"/>
          <a:stretch/>
        </p:blipFill>
        <p:spPr>
          <a:xfrm>
            <a:off x="3694481" y="11377377"/>
            <a:ext cx="16995036" cy="1396291"/>
          </a:xfrm>
          <a:prstGeom prst="rect">
            <a:avLst/>
          </a:prstGeom>
          <a:noFill/>
          <a:ln>
            <a:noFill/>
          </a:ln>
        </p:spPr>
      </p:pic>
      <p:cxnSp>
        <p:nvCxnSpPr>
          <p:cNvPr id="383" name="Google Shape;383;p26"/>
          <p:cNvCxnSpPr/>
          <p:nvPr/>
        </p:nvCxnSpPr>
        <p:spPr>
          <a:xfrm>
            <a:off x="556491" y="3678990"/>
            <a:ext cx="23271000" cy="0"/>
          </a:xfrm>
          <a:prstGeom prst="straightConnector1">
            <a:avLst/>
          </a:prstGeom>
          <a:noFill/>
          <a:ln cap="flat" cmpd="sng" w="25400">
            <a:solidFill>
              <a:srgbClr val="929292"/>
            </a:solidFill>
            <a:prstDash val="solid"/>
            <a:miter lim="400000"/>
            <a:headEnd len="sm" w="sm" type="none"/>
            <a:tailEnd len="sm" w="sm" type="none"/>
          </a:ln>
        </p:spPr>
      </p:cxnSp>
      <p:cxnSp>
        <p:nvCxnSpPr>
          <p:cNvPr id="384" name="Google Shape;384;p26"/>
          <p:cNvCxnSpPr/>
          <p:nvPr/>
        </p:nvCxnSpPr>
        <p:spPr>
          <a:xfrm>
            <a:off x="556490" y="10446860"/>
            <a:ext cx="23271000" cy="0"/>
          </a:xfrm>
          <a:prstGeom prst="straightConnector1">
            <a:avLst/>
          </a:prstGeom>
          <a:noFill/>
          <a:ln cap="flat" cmpd="sng" w="25400">
            <a:solidFill>
              <a:srgbClr val="929292"/>
            </a:solidFill>
            <a:prstDash val="solid"/>
            <a:miter lim="400000"/>
            <a:headEnd len="sm" w="sm" type="none"/>
            <a:tailEnd len="sm" w="sm" type="none"/>
          </a:ln>
        </p:spPr>
      </p:cxnSp>
      <p:sp>
        <p:nvSpPr>
          <p:cNvPr id="385" name="Google Shape;385;p26"/>
          <p:cNvSpPr txBox="1"/>
          <p:nvPr/>
        </p:nvSpPr>
        <p:spPr>
          <a:xfrm>
            <a:off x="490209" y="4609507"/>
            <a:ext cx="23403600" cy="6170700"/>
          </a:xfrm>
          <a:prstGeom prst="rect">
            <a:avLst/>
          </a:prstGeom>
          <a:noFill/>
          <a:ln>
            <a:noFill/>
          </a:ln>
        </p:spPr>
        <p:txBody>
          <a:bodyPr anchorCtr="0" anchor="b" bIns="50800" lIns="50800" spcFirstLastPara="1" rIns="50800" wrap="square" tIns="50800">
            <a:normAutofit lnSpcReduction="20000"/>
          </a:bodyPr>
          <a:lstStyle/>
          <a:p>
            <a:pPr indent="0" lvl="0" marL="0" marR="0" rtl="0" algn="ctr">
              <a:lnSpc>
                <a:spcPct val="80000"/>
              </a:lnSpc>
              <a:spcBef>
                <a:spcPts val="0"/>
              </a:spcBef>
              <a:spcAft>
                <a:spcPts val="0"/>
              </a:spcAft>
              <a:buClr>
                <a:schemeClr val="accent6"/>
              </a:buClr>
              <a:buSzPts val="17250"/>
              <a:buFont typeface="Helvetica Neue"/>
              <a:buNone/>
            </a:pPr>
            <a:r>
              <a:rPr b="1" i="0" lang="it-IT" sz="6000" u="none" cap="none" strike="noStrike">
                <a:solidFill>
                  <a:schemeClr val="accent6"/>
                </a:solidFill>
                <a:latin typeface="Helvetica Neue"/>
                <a:ea typeface="Helvetica Neue"/>
                <a:cs typeface="Helvetica Neue"/>
                <a:sym typeface="Helvetica Neue"/>
              </a:rPr>
              <a:t>INCONTRO ON-LINE DEDICATO ALLE ESIGENZE SPECIALI</a:t>
            </a:r>
            <a:endParaRPr b="1" i="0" sz="6000" u="none" cap="none" strike="noStrike">
              <a:solidFill>
                <a:schemeClr val="accent6"/>
              </a:solidFill>
              <a:latin typeface="Helvetica Neue"/>
              <a:ea typeface="Helvetica Neue"/>
              <a:cs typeface="Helvetica Neue"/>
              <a:sym typeface="Helvetica Neue"/>
            </a:endParaRPr>
          </a:p>
          <a:p>
            <a:pPr indent="0" lvl="0" marL="0" marR="0" rtl="0" algn="ctr">
              <a:lnSpc>
                <a:spcPct val="80000"/>
              </a:lnSpc>
              <a:spcBef>
                <a:spcPts val="0"/>
              </a:spcBef>
              <a:spcAft>
                <a:spcPts val="0"/>
              </a:spcAft>
              <a:buClr>
                <a:schemeClr val="accent6"/>
              </a:buClr>
              <a:buSzPts val="17250"/>
              <a:buFont typeface="Helvetica Neue"/>
              <a:buNone/>
            </a:pPr>
            <a:r>
              <a:t/>
            </a:r>
            <a:endParaRPr b="1" i="0" sz="6000" u="none" cap="none" strike="noStrike">
              <a:solidFill>
                <a:schemeClr val="accent6"/>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chemeClr val="accent6"/>
              </a:buClr>
              <a:buSzPts val="17250"/>
              <a:buFont typeface="Helvetica Neue"/>
              <a:buNone/>
            </a:pPr>
            <a:r>
              <a:rPr b="1" i="0" lang="it-IT" sz="4800" u="none" cap="none" strike="noStrike">
                <a:solidFill>
                  <a:schemeClr val="accent6"/>
                </a:solidFill>
                <a:latin typeface="Helvetica Neue"/>
                <a:ea typeface="Helvetica Neue"/>
                <a:cs typeface="Helvetica Neue"/>
                <a:sym typeface="Helvetica Neue"/>
              </a:rPr>
              <a:t> LUNEDI 20 NOVEMBRE DALLE 18:30 </a:t>
            </a:r>
            <a:endParaRPr b="1" i="0" sz="4800" u="none" cap="none" strike="noStrike">
              <a:solidFill>
                <a:schemeClr val="accent6"/>
              </a:solidFill>
              <a:latin typeface="Helvetica Neue"/>
              <a:ea typeface="Helvetica Neue"/>
              <a:cs typeface="Helvetica Neue"/>
              <a:sym typeface="Helvetica Neue"/>
            </a:endParaRPr>
          </a:p>
          <a:p>
            <a:pPr indent="0" lvl="0" marL="0" rtl="0" algn="ctr">
              <a:spcBef>
                <a:spcPts val="0"/>
              </a:spcBef>
              <a:spcAft>
                <a:spcPts val="0"/>
              </a:spcAft>
              <a:buClr>
                <a:schemeClr val="accent6"/>
              </a:buClr>
              <a:buSzPts val="17250"/>
              <a:buFont typeface="Helvetica Neue"/>
              <a:buNone/>
            </a:pPr>
            <a:r>
              <a:rPr lang="it-IT" sz="7200" u="sng">
                <a:solidFill>
                  <a:schemeClr val="hlink"/>
                </a:solidFill>
                <a:highlight>
                  <a:schemeClr val="lt1"/>
                </a:highlight>
                <a:hlinkClick r:id="rId5"/>
              </a:rPr>
              <a:t>https://meet.google.com/rci-cgio-hhe</a:t>
            </a:r>
            <a:endParaRPr sz="7200">
              <a:solidFill>
                <a:schemeClr val="accent6"/>
              </a:solidFill>
              <a:highlight>
                <a:srgbClr val="FFFFFF"/>
              </a:highlight>
            </a:endParaRPr>
          </a:p>
          <a:p>
            <a:pPr indent="0" lvl="0" marL="0" marR="0" rtl="0" algn="ctr">
              <a:lnSpc>
                <a:spcPct val="80000"/>
              </a:lnSpc>
              <a:spcBef>
                <a:spcPts val="0"/>
              </a:spcBef>
              <a:spcAft>
                <a:spcPts val="0"/>
              </a:spcAft>
              <a:buClr>
                <a:schemeClr val="accent6"/>
              </a:buClr>
              <a:buSzPts val="17250"/>
              <a:buFont typeface="Helvetica Neue"/>
              <a:buNone/>
            </a:pPr>
            <a:r>
              <a:t/>
            </a:r>
            <a:endParaRPr b="1" i="0" sz="7200" u="none" cap="none" strike="noStrike">
              <a:solidFill>
                <a:schemeClr val="accent6"/>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chemeClr val="accent6"/>
              </a:buClr>
              <a:buSzPts val="17250"/>
              <a:buFont typeface="Helvetica Neue"/>
              <a:buNone/>
            </a:pPr>
            <a:r>
              <a:rPr b="1" i="0" lang="it-IT" sz="4800" u="none" cap="none" strike="noStrike">
                <a:solidFill>
                  <a:schemeClr val="accent6"/>
                </a:solidFill>
                <a:latin typeface="Helvetica Neue"/>
                <a:ea typeface="Helvetica Neue"/>
                <a:cs typeface="Helvetica Neue"/>
                <a:sym typeface="Helvetica Neue"/>
              </a:rPr>
              <a:t>LUNEDI 20 DICEMBRE DALLE 18:30 </a:t>
            </a:r>
            <a:endParaRPr b="1" i="0" sz="4800" u="none" cap="none" strike="noStrike">
              <a:solidFill>
                <a:schemeClr val="accent6"/>
              </a:solidFill>
              <a:latin typeface="Helvetica Neue"/>
              <a:ea typeface="Helvetica Neue"/>
              <a:cs typeface="Helvetica Neue"/>
              <a:sym typeface="Helvetica Neue"/>
            </a:endParaRPr>
          </a:p>
          <a:p>
            <a:pPr indent="0" lvl="0" marL="0" rtl="0" algn="ctr">
              <a:spcBef>
                <a:spcPts val="0"/>
              </a:spcBef>
              <a:spcAft>
                <a:spcPts val="0"/>
              </a:spcAft>
              <a:buClr>
                <a:schemeClr val="accent6"/>
              </a:buClr>
              <a:buSzPts val="17250"/>
              <a:buFont typeface="Helvetica Neue"/>
              <a:buNone/>
            </a:pPr>
            <a:r>
              <a:rPr lang="it-IT" sz="7200" u="sng">
                <a:solidFill>
                  <a:schemeClr val="hlink"/>
                </a:solidFill>
                <a:highlight>
                  <a:schemeClr val="lt1"/>
                </a:highlight>
                <a:hlinkClick r:id="rId6"/>
              </a:rPr>
              <a:t>https://meet.google.com/rci-cgio-hhe</a:t>
            </a:r>
            <a:endParaRPr sz="7200">
              <a:solidFill>
                <a:schemeClr val="accent6"/>
              </a:solidFill>
              <a:highlight>
                <a:schemeClr val="lt1"/>
              </a:highlight>
            </a:endParaRPr>
          </a:p>
          <a:p>
            <a:pPr indent="0" lvl="0" marL="0" marR="0" rtl="0" algn="ctr">
              <a:lnSpc>
                <a:spcPct val="80000"/>
              </a:lnSpc>
              <a:spcBef>
                <a:spcPts val="0"/>
              </a:spcBef>
              <a:spcAft>
                <a:spcPts val="0"/>
              </a:spcAft>
              <a:buClr>
                <a:schemeClr val="accent6"/>
              </a:buClr>
              <a:buSzPts val="17250"/>
              <a:buFont typeface="Helvetica Neue"/>
              <a:buNone/>
            </a:pPr>
            <a:r>
              <a:t/>
            </a:r>
            <a:endParaRPr b="1" i="0" sz="7200" u="none" cap="none" strike="noStrike">
              <a:solidFill>
                <a:schemeClr val="accent6"/>
              </a:solidFill>
              <a:latin typeface="Helvetica Neue"/>
              <a:ea typeface="Helvetica Neue"/>
              <a:cs typeface="Helvetica Neue"/>
              <a:sym typeface="Helvetica Neue"/>
            </a:endParaRPr>
          </a:p>
        </p:txBody>
      </p:sp>
    </p:spTree>
  </p:cSld>
  <p:clrMapOvr>
    <a:masterClrMapping/>
  </p:clrMapOvr>
  <mc:AlternateContent>
    <mc:Choice Requires="p14">
      <p:transition spd="slow" p14:dur="1500">
        <p:fad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pic>
        <p:nvPicPr>
          <p:cNvPr descr="Immagine" id="390" name="Google Shape;390;g18ba70915ac_0_0"/>
          <p:cNvPicPr preferRelativeResize="0"/>
          <p:nvPr/>
        </p:nvPicPr>
        <p:blipFill rotWithShape="1">
          <a:blip r:embed="rId3">
            <a:alphaModFix/>
          </a:blip>
          <a:srcRect b="0" l="0" r="0" t="0"/>
          <a:stretch/>
        </p:blipFill>
        <p:spPr>
          <a:xfrm>
            <a:off x="4859635" y="872029"/>
            <a:ext cx="14664732" cy="1876445"/>
          </a:xfrm>
          <a:prstGeom prst="rect">
            <a:avLst/>
          </a:prstGeom>
          <a:noFill/>
          <a:ln>
            <a:noFill/>
          </a:ln>
        </p:spPr>
      </p:pic>
      <p:pic>
        <p:nvPicPr>
          <p:cNvPr descr="Immagine" id="391" name="Google Shape;391;g18ba70915ac_0_0"/>
          <p:cNvPicPr preferRelativeResize="0"/>
          <p:nvPr/>
        </p:nvPicPr>
        <p:blipFill rotWithShape="1">
          <a:blip r:embed="rId4">
            <a:alphaModFix/>
          </a:blip>
          <a:srcRect b="0" l="0" r="0" t="0"/>
          <a:stretch/>
        </p:blipFill>
        <p:spPr>
          <a:xfrm>
            <a:off x="3694481" y="11377377"/>
            <a:ext cx="16995036" cy="1396291"/>
          </a:xfrm>
          <a:prstGeom prst="rect">
            <a:avLst/>
          </a:prstGeom>
          <a:noFill/>
          <a:ln>
            <a:noFill/>
          </a:ln>
        </p:spPr>
      </p:pic>
      <p:cxnSp>
        <p:nvCxnSpPr>
          <p:cNvPr id="392" name="Google Shape;392;g18ba70915ac_0_0"/>
          <p:cNvCxnSpPr/>
          <p:nvPr/>
        </p:nvCxnSpPr>
        <p:spPr>
          <a:xfrm>
            <a:off x="556491" y="3678990"/>
            <a:ext cx="23271000" cy="0"/>
          </a:xfrm>
          <a:prstGeom prst="straightConnector1">
            <a:avLst/>
          </a:prstGeom>
          <a:noFill/>
          <a:ln cap="flat" cmpd="sng" w="25400">
            <a:solidFill>
              <a:srgbClr val="929292"/>
            </a:solidFill>
            <a:prstDash val="solid"/>
            <a:miter lim="400000"/>
            <a:headEnd len="sm" w="sm" type="none"/>
            <a:tailEnd len="sm" w="sm" type="none"/>
          </a:ln>
        </p:spPr>
      </p:cxnSp>
      <p:cxnSp>
        <p:nvCxnSpPr>
          <p:cNvPr id="393" name="Google Shape;393;g18ba70915ac_0_0"/>
          <p:cNvCxnSpPr/>
          <p:nvPr/>
        </p:nvCxnSpPr>
        <p:spPr>
          <a:xfrm>
            <a:off x="556490" y="10446860"/>
            <a:ext cx="23271000" cy="0"/>
          </a:xfrm>
          <a:prstGeom prst="straightConnector1">
            <a:avLst/>
          </a:prstGeom>
          <a:noFill/>
          <a:ln cap="flat" cmpd="sng" w="25400">
            <a:solidFill>
              <a:srgbClr val="929292"/>
            </a:solidFill>
            <a:prstDash val="solid"/>
            <a:miter lim="400000"/>
            <a:headEnd len="sm" w="sm" type="none"/>
            <a:tailEnd len="sm" w="sm" type="none"/>
          </a:ln>
        </p:spPr>
      </p:cxnSp>
      <p:sp>
        <p:nvSpPr>
          <p:cNvPr id="394" name="Google Shape;394;g18ba70915ac_0_0"/>
          <p:cNvSpPr txBox="1"/>
          <p:nvPr/>
        </p:nvSpPr>
        <p:spPr>
          <a:xfrm>
            <a:off x="490209" y="4609507"/>
            <a:ext cx="23403600" cy="6170700"/>
          </a:xfrm>
          <a:prstGeom prst="rect">
            <a:avLst/>
          </a:prstGeom>
          <a:noFill/>
          <a:ln>
            <a:noFill/>
          </a:ln>
        </p:spPr>
        <p:txBody>
          <a:bodyPr anchorCtr="0" anchor="b" bIns="50800" lIns="50800" spcFirstLastPara="1" rIns="50800" wrap="square" tIns="50800">
            <a:normAutofit fontScale="77500" lnSpcReduction="20000"/>
          </a:bodyPr>
          <a:lstStyle/>
          <a:p>
            <a:pPr indent="0" lvl="0" marL="0" marR="0" rtl="0" algn="ctr">
              <a:lnSpc>
                <a:spcPct val="80000"/>
              </a:lnSpc>
              <a:spcBef>
                <a:spcPts val="0"/>
              </a:spcBef>
              <a:spcAft>
                <a:spcPts val="0"/>
              </a:spcAft>
              <a:buClr>
                <a:schemeClr val="accent6"/>
              </a:buClr>
              <a:buSzPct val="100000"/>
              <a:buFont typeface="Helvetica Neue"/>
              <a:buNone/>
            </a:pPr>
            <a:r>
              <a:rPr b="1" i="0" lang="it-IT" sz="19000" u="none" cap="none" strike="noStrike">
                <a:solidFill>
                  <a:schemeClr val="accent6"/>
                </a:solidFill>
                <a:latin typeface="Helvetica Neue"/>
                <a:ea typeface="Helvetica Neue"/>
                <a:cs typeface="Helvetica Neue"/>
                <a:sym typeface="Helvetica Neue"/>
              </a:rPr>
              <a:t>HAI DUBBI??</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accent6"/>
              </a:buClr>
              <a:buSzPct val="100000"/>
              <a:buFont typeface="Helvetica Neue"/>
              <a:buNone/>
            </a:pPr>
            <a:r>
              <a:t/>
            </a:r>
            <a:endParaRPr b="1" i="0" sz="6000" u="none" cap="none" strike="noStrike">
              <a:solidFill>
                <a:schemeClr val="accent6"/>
              </a:solidFill>
              <a:latin typeface="Helvetica Neue"/>
              <a:ea typeface="Helvetica Neue"/>
              <a:cs typeface="Helvetica Neue"/>
              <a:sym typeface="Helvetica Neue"/>
            </a:endParaRPr>
          </a:p>
          <a:p>
            <a:pPr indent="0" lvl="0" marL="0" marR="0" rtl="0" algn="ctr">
              <a:lnSpc>
                <a:spcPct val="80000"/>
              </a:lnSpc>
              <a:spcBef>
                <a:spcPts val="0"/>
              </a:spcBef>
              <a:spcAft>
                <a:spcPts val="0"/>
              </a:spcAft>
              <a:buClr>
                <a:schemeClr val="accent6"/>
              </a:buClr>
              <a:buSzPct val="100000"/>
              <a:buFont typeface="Helvetica Neue"/>
              <a:buNone/>
            </a:pPr>
            <a:r>
              <a:rPr b="1" i="0" lang="it-IT" sz="17250" u="none" cap="none" strike="noStrike">
                <a:solidFill>
                  <a:schemeClr val="accent6"/>
                </a:solidFill>
                <a:latin typeface="Helvetica Neue"/>
                <a:ea typeface="Helvetica Neue"/>
                <a:cs typeface="Helvetica Neue"/>
                <a:sym typeface="Helvetica Neue"/>
              </a:rPr>
              <a:t> ALZA LA MANO</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accent6"/>
              </a:buClr>
              <a:buSzPct val="100000"/>
              <a:buFont typeface="Helvetica Neue"/>
              <a:buNone/>
            </a:pPr>
            <a:r>
              <a:t/>
            </a:r>
            <a:endParaRPr b="1" i="0" sz="6100" u="none" cap="none" strike="noStrike">
              <a:solidFill>
                <a:schemeClr val="accent6"/>
              </a:solidFill>
              <a:latin typeface="Helvetica Neue"/>
              <a:ea typeface="Helvetica Neue"/>
              <a:cs typeface="Helvetica Neue"/>
              <a:sym typeface="Helvetica Neue"/>
            </a:endParaRPr>
          </a:p>
          <a:p>
            <a:pPr indent="0" lvl="0" marL="0" marR="0" rtl="0" algn="ctr">
              <a:lnSpc>
                <a:spcPct val="80000"/>
              </a:lnSpc>
              <a:spcBef>
                <a:spcPts val="0"/>
              </a:spcBef>
              <a:spcAft>
                <a:spcPts val="0"/>
              </a:spcAft>
              <a:buClr>
                <a:schemeClr val="accent6"/>
              </a:buClr>
              <a:buSzPct val="100000"/>
              <a:buFont typeface="Helvetica Neue"/>
              <a:buNone/>
            </a:pPr>
            <a:r>
              <a:rPr b="1" i="0" lang="it-IT" sz="17250" u="none" cap="none" strike="noStrike">
                <a:solidFill>
                  <a:schemeClr val="accent6"/>
                </a:solidFill>
                <a:latin typeface="Helvetica Neue"/>
                <a:ea typeface="Helvetica Neue"/>
                <a:cs typeface="Helvetica Neue"/>
                <a:sym typeface="Helvetica Neue"/>
              </a:rPr>
              <a:t>FAI LA TUA DOMANDA!!</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accent6"/>
              </a:buClr>
              <a:buSzPct val="100000"/>
              <a:buFont typeface="Helvetica Neue"/>
              <a:buNone/>
            </a:pPr>
            <a:r>
              <a:rPr b="1" i="0" lang="it-IT" sz="17250" u="none" cap="none" strike="noStrike">
                <a:solidFill>
                  <a:schemeClr val="accent6"/>
                </a:solidFill>
                <a:latin typeface="Helvetica Neue"/>
                <a:ea typeface="Helvetica Neue"/>
                <a:cs typeface="Helvetica Neue"/>
                <a:sym typeface="Helvetica Neue"/>
              </a:rPr>
              <a:t> </a:t>
            </a:r>
            <a:endParaRPr b="1" i="0" sz="17250" u="none" cap="none" strike="noStrike">
              <a:solidFill>
                <a:schemeClr val="accent6"/>
              </a:solidFill>
              <a:latin typeface="Helvetica Neue"/>
              <a:ea typeface="Helvetica Neue"/>
              <a:cs typeface="Helvetica Neue"/>
              <a:sym typeface="Helvetica Neue"/>
            </a:endParaRPr>
          </a:p>
        </p:txBody>
      </p:sp>
      <p:pic>
        <p:nvPicPr>
          <p:cNvPr id="395" name="Google Shape;395;g18ba70915ac_0_0"/>
          <p:cNvPicPr preferRelativeResize="0"/>
          <p:nvPr/>
        </p:nvPicPr>
        <p:blipFill rotWithShape="1">
          <a:blip r:embed="rId5">
            <a:alphaModFix/>
          </a:blip>
          <a:srcRect b="16191" l="0" r="0" t="0"/>
          <a:stretch/>
        </p:blipFill>
        <p:spPr>
          <a:xfrm rot="2789800">
            <a:off x="18625001" y="6037344"/>
            <a:ext cx="1895261" cy="1588376"/>
          </a:xfrm>
          <a:prstGeom prst="rect">
            <a:avLst/>
          </a:prstGeom>
          <a:noFill/>
          <a:ln>
            <a:noFill/>
          </a:ln>
        </p:spPr>
      </p:pic>
      <p:pic>
        <p:nvPicPr>
          <p:cNvPr id="396" name="Google Shape;396;g18ba70915ac_0_0"/>
          <p:cNvPicPr preferRelativeResize="0"/>
          <p:nvPr/>
        </p:nvPicPr>
        <p:blipFill rotWithShape="1">
          <a:blip r:embed="rId6">
            <a:alphaModFix/>
          </a:blip>
          <a:srcRect b="19601" l="0" r="0" t="0"/>
          <a:stretch/>
        </p:blipFill>
        <p:spPr>
          <a:xfrm>
            <a:off x="17968220" y="4293946"/>
            <a:ext cx="2196839" cy="1766309"/>
          </a:xfrm>
          <a:prstGeom prst="rect">
            <a:avLst/>
          </a:prstGeom>
          <a:noFill/>
          <a:ln>
            <a:noFill/>
          </a:ln>
        </p:spPr>
      </p:pic>
      <p:pic>
        <p:nvPicPr>
          <p:cNvPr id="397" name="Google Shape;397;g18ba70915ac_0_0"/>
          <p:cNvPicPr preferRelativeResize="0"/>
          <p:nvPr/>
        </p:nvPicPr>
        <p:blipFill rotWithShape="1">
          <a:blip r:embed="rId7">
            <a:alphaModFix/>
          </a:blip>
          <a:srcRect b="16499" l="0" r="0" t="0"/>
          <a:stretch/>
        </p:blipFill>
        <p:spPr>
          <a:xfrm>
            <a:off x="21775452" y="7731920"/>
            <a:ext cx="2094277" cy="1748682"/>
          </a:xfrm>
          <a:prstGeom prst="rect">
            <a:avLst/>
          </a:prstGeom>
          <a:noFill/>
          <a:ln>
            <a:noFill/>
          </a:ln>
        </p:spPr>
      </p:pic>
    </p:spTree>
  </p:cSld>
  <p:clrMapOvr>
    <a:masterClrMapping/>
  </p:clrMapOvr>
  <mc:AlternateContent>
    <mc:Choice Requires="p14">
      <p:transition spd="slow" p14:dur="1500">
        <p:fad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pic>
        <p:nvPicPr>
          <p:cNvPr descr="Immagine" id="402" name="Google Shape;402;p36"/>
          <p:cNvPicPr preferRelativeResize="0"/>
          <p:nvPr/>
        </p:nvPicPr>
        <p:blipFill rotWithShape="1">
          <a:blip r:embed="rId3">
            <a:alphaModFix/>
          </a:blip>
          <a:srcRect b="0" l="0" r="0" t="0"/>
          <a:stretch/>
        </p:blipFill>
        <p:spPr>
          <a:xfrm>
            <a:off x="4859635" y="872029"/>
            <a:ext cx="14664730" cy="1876445"/>
          </a:xfrm>
          <a:prstGeom prst="rect">
            <a:avLst/>
          </a:prstGeom>
          <a:noFill/>
          <a:ln>
            <a:noFill/>
          </a:ln>
        </p:spPr>
      </p:pic>
      <p:pic>
        <p:nvPicPr>
          <p:cNvPr descr="Immagine" id="403" name="Google Shape;403;p36"/>
          <p:cNvPicPr preferRelativeResize="0"/>
          <p:nvPr/>
        </p:nvPicPr>
        <p:blipFill rotWithShape="1">
          <a:blip r:embed="rId4">
            <a:alphaModFix/>
          </a:blip>
          <a:srcRect b="0" l="0" r="0" t="0"/>
          <a:stretch/>
        </p:blipFill>
        <p:spPr>
          <a:xfrm>
            <a:off x="3694481" y="11377377"/>
            <a:ext cx="16995037" cy="1396291"/>
          </a:xfrm>
          <a:prstGeom prst="rect">
            <a:avLst/>
          </a:prstGeom>
          <a:noFill/>
          <a:ln>
            <a:noFill/>
          </a:ln>
        </p:spPr>
      </p:pic>
      <p:cxnSp>
        <p:nvCxnSpPr>
          <p:cNvPr id="404" name="Google Shape;404;p36"/>
          <p:cNvCxnSpPr/>
          <p:nvPr/>
        </p:nvCxnSpPr>
        <p:spPr>
          <a:xfrm>
            <a:off x="556491" y="3678990"/>
            <a:ext cx="23271020" cy="1"/>
          </a:xfrm>
          <a:prstGeom prst="straightConnector1">
            <a:avLst/>
          </a:prstGeom>
          <a:noFill/>
          <a:ln cap="flat" cmpd="sng" w="25400">
            <a:solidFill>
              <a:srgbClr val="929292"/>
            </a:solidFill>
            <a:prstDash val="solid"/>
            <a:miter lim="400000"/>
            <a:headEnd len="sm" w="sm" type="none"/>
            <a:tailEnd len="sm" w="sm" type="none"/>
          </a:ln>
        </p:spPr>
      </p:cxnSp>
      <p:cxnSp>
        <p:nvCxnSpPr>
          <p:cNvPr id="405" name="Google Shape;405;p36"/>
          <p:cNvCxnSpPr/>
          <p:nvPr/>
        </p:nvCxnSpPr>
        <p:spPr>
          <a:xfrm>
            <a:off x="556490" y="10446860"/>
            <a:ext cx="23271020" cy="1"/>
          </a:xfrm>
          <a:prstGeom prst="straightConnector1">
            <a:avLst/>
          </a:prstGeom>
          <a:noFill/>
          <a:ln cap="flat" cmpd="sng" w="25400">
            <a:solidFill>
              <a:srgbClr val="929292"/>
            </a:solidFill>
            <a:prstDash val="solid"/>
            <a:miter lim="400000"/>
            <a:headEnd len="sm" w="sm" type="none"/>
            <a:tailEnd len="sm" w="sm" type="none"/>
          </a:ln>
        </p:spPr>
      </p:cxnSp>
      <p:sp>
        <p:nvSpPr>
          <p:cNvPr id="406" name="Google Shape;406;p36"/>
          <p:cNvSpPr txBox="1"/>
          <p:nvPr/>
        </p:nvSpPr>
        <p:spPr>
          <a:xfrm>
            <a:off x="490209" y="2834107"/>
            <a:ext cx="23403583" cy="6170788"/>
          </a:xfrm>
          <a:prstGeom prst="rect">
            <a:avLst/>
          </a:prstGeom>
          <a:noFill/>
          <a:ln>
            <a:noFill/>
          </a:ln>
        </p:spPr>
        <p:txBody>
          <a:bodyPr anchorCtr="0" anchor="b" bIns="50800" lIns="50800" spcFirstLastPara="1" rIns="50800" wrap="square" tIns="50800">
            <a:normAutofit/>
          </a:bodyPr>
          <a:lstStyle/>
          <a:p>
            <a:pPr indent="0" lvl="0" marL="0" marR="0" rtl="0" algn="ctr">
              <a:lnSpc>
                <a:spcPct val="80000"/>
              </a:lnSpc>
              <a:spcBef>
                <a:spcPts val="0"/>
              </a:spcBef>
              <a:spcAft>
                <a:spcPts val="0"/>
              </a:spcAft>
              <a:buClr>
                <a:schemeClr val="accent6"/>
              </a:buClr>
              <a:buSzPts val="15200"/>
              <a:buFont typeface="Helvetica Neue"/>
              <a:buNone/>
            </a:pPr>
            <a:r>
              <a:rPr b="1" i="0" lang="it-IT" sz="15200" u="none" cap="none" strike="noStrike">
                <a:solidFill>
                  <a:schemeClr val="accent6"/>
                </a:solidFill>
                <a:latin typeface="Helvetica Neue"/>
                <a:ea typeface="Helvetica Neue"/>
                <a:cs typeface="Helvetica Neue"/>
                <a:sym typeface="Helvetica Neue"/>
              </a:rPr>
              <a:t>CI VEDIAMO PRESTO</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accent6"/>
              </a:buClr>
              <a:buSzPts val="17250"/>
              <a:buFont typeface="Helvetica Neue"/>
              <a:buNone/>
            </a:pPr>
            <a:r>
              <a:rPr b="1" i="0" lang="it-IT" sz="17250" u="none" cap="none" strike="noStrike">
                <a:solidFill>
                  <a:schemeClr val="accent6"/>
                </a:solidFill>
                <a:latin typeface="Helvetica Neue"/>
                <a:ea typeface="Helvetica Neue"/>
                <a:cs typeface="Helvetica Neue"/>
                <a:sym typeface="Helvetica Neue"/>
              </a:rPr>
              <a:t> </a:t>
            </a:r>
            <a:endParaRPr b="1" i="0" sz="17250" u="none" cap="none" strike="noStrike">
              <a:solidFill>
                <a:schemeClr val="accent6"/>
              </a:solidFill>
              <a:latin typeface="Helvetica Neue"/>
              <a:ea typeface="Helvetica Neue"/>
              <a:cs typeface="Helvetica Neue"/>
              <a:sym typeface="Helvetica Neue"/>
            </a:endParaRPr>
          </a:p>
        </p:txBody>
      </p:sp>
      <p:pic>
        <p:nvPicPr>
          <p:cNvPr id="407" name="Google Shape;407;p36"/>
          <p:cNvPicPr preferRelativeResize="0"/>
          <p:nvPr/>
        </p:nvPicPr>
        <p:blipFill rotWithShape="1">
          <a:blip r:embed="rId5">
            <a:alphaModFix/>
          </a:blip>
          <a:srcRect b="14644" l="0" r="0" t="0"/>
          <a:stretch/>
        </p:blipFill>
        <p:spPr>
          <a:xfrm>
            <a:off x="10262431" y="6726853"/>
            <a:ext cx="3859137" cy="3293996"/>
          </a:xfrm>
          <a:prstGeom prst="rect">
            <a:avLst/>
          </a:prstGeom>
          <a:noFill/>
          <a:ln>
            <a:noFill/>
          </a:ln>
        </p:spPr>
      </p:pic>
    </p:spTree>
  </p:cSld>
  <p:clrMapOvr>
    <a:masterClrMapping/>
  </p:clrMapOvr>
  <mc:AlternateContent>
    <mc:Choice Requires="p14">
      <p:transition spd="slow" p14:dur="15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21"/>
          <p:cNvSpPr txBox="1"/>
          <p:nvPr>
            <p:ph type="title"/>
          </p:nvPr>
        </p:nvSpPr>
        <p:spPr>
          <a:xfrm>
            <a:off x="1269998" y="838200"/>
            <a:ext cx="18468935" cy="1549400"/>
          </a:xfrm>
          <a:prstGeom prst="rect">
            <a:avLst/>
          </a:prstGeom>
          <a:noFill/>
          <a:ln>
            <a:noFill/>
          </a:ln>
        </p:spPr>
        <p:txBody>
          <a:bodyPr anchorCtr="0" anchor="b" bIns="50800" lIns="50800" spcFirstLastPara="1" rIns="50800" wrap="square" tIns="50800">
            <a:normAutofit/>
          </a:bodyPr>
          <a:lstStyle/>
          <a:p>
            <a:pPr indent="0" lvl="0" marL="0" rtl="0" algn="l">
              <a:lnSpc>
                <a:spcPct val="80000"/>
              </a:lnSpc>
              <a:spcBef>
                <a:spcPts val="0"/>
              </a:spcBef>
              <a:spcAft>
                <a:spcPts val="0"/>
              </a:spcAft>
              <a:buClr>
                <a:srgbClr val="7E0D01"/>
              </a:buClr>
              <a:buSzPts val="8400"/>
              <a:buFont typeface="Helvetica Neue"/>
              <a:buNone/>
            </a:pPr>
            <a:r>
              <a:rPr b="1" i="0" lang="it-IT" sz="8400" u="sng" cap="none" strike="noStrike">
                <a:solidFill>
                  <a:srgbClr val="7E0D01"/>
                </a:solidFill>
                <a:latin typeface="Helvetica Neue"/>
                <a:ea typeface="Helvetica Neue"/>
                <a:cs typeface="Helvetica Neue"/>
                <a:sym typeface="Helvetica Neue"/>
              </a:rPr>
              <a:t>ORARIO SETTIMANALE PRE COVID</a:t>
            </a:r>
            <a:endParaRPr b="1" i="0" sz="8400" u="sng" cap="none" strike="noStrike">
              <a:solidFill>
                <a:srgbClr val="7E0D01"/>
              </a:solidFill>
              <a:latin typeface="Helvetica Neue"/>
              <a:ea typeface="Helvetica Neue"/>
              <a:cs typeface="Helvetica Neue"/>
              <a:sym typeface="Helvetica Neue"/>
            </a:endParaRPr>
          </a:p>
        </p:txBody>
      </p:sp>
      <p:graphicFrame>
        <p:nvGraphicFramePr>
          <p:cNvPr id="111" name="Google Shape;111;p21"/>
          <p:cNvGraphicFramePr/>
          <p:nvPr/>
        </p:nvGraphicFramePr>
        <p:xfrm>
          <a:off x="1269998" y="3506377"/>
          <a:ext cx="3000000" cy="3000000"/>
        </p:xfrm>
        <a:graphic>
          <a:graphicData uri="http://schemas.openxmlformats.org/drawingml/2006/table">
            <a:tbl>
              <a:tblPr bandRow="1" firstRow="1">
                <a:noFill/>
                <a:tableStyleId>{EFD33763-8049-4B63-A268-2618073DD372}</a:tableStyleId>
              </a:tblPr>
              <a:tblGrid>
                <a:gridCol w="3652400"/>
                <a:gridCol w="3652400"/>
                <a:gridCol w="3652400"/>
                <a:gridCol w="3652400"/>
                <a:gridCol w="3652400"/>
                <a:gridCol w="3652400"/>
              </a:tblGrid>
              <a:tr h="939075">
                <a:tc>
                  <a:txBody>
                    <a:bodyPr/>
                    <a:lstStyle/>
                    <a:p>
                      <a:pPr indent="0" lvl="0" marL="0" marR="0" rtl="0" algn="ctr">
                        <a:lnSpc>
                          <a:spcPct val="100000"/>
                        </a:lnSpc>
                        <a:spcBef>
                          <a:spcPts val="0"/>
                        </a:spcBef>
                        <a:spcAft>
                          <a:spcPts val="0"/>
                        </a:spcAft>
                        <a:buClr>
                          <a:schemeClr val="dk1"/>
                        </a:buClr>
                        <a:buSzPts val="3600"/>
                        <a:buFont typeface="Helvetica Neue"/>
                        <a:buNone/>
                      </a:pPr>
                      <a:r>
                        <a:t/>
                      </a:r>
                      <a:endParaRPr sz="3600" u="none" cap="none" strike="noStrike">
                        <a:solidFill>
                          <a:schemeClr val="lt1"/>
                        </a:solidFill>
                      </a:endParaRPr>
                    </a:p>
                  </a:txBody>
                  <a:tcPr marT="45725" marB="45725" marR="91450" marL="91450">
                    <a:solidFill>
                      <a:srgbClr val="FFD662"/>
                    </a:solidFill>
                  </a:tcPr>
                </a:tc>
                <a:tc>
                  <a:txBody>
                    <a:bodyPr/>
                    <a:lstStyle/>
                    <a:p>
                      <a:pPr indent="0" lvl="0" marL="0" marR="0" rtl="0" algn="ctr">
                        <a:lnSpc>
                          <a:spcPct val="100000"/>
                        </a:lnSpc>
                        <a:spcBef>
                          <a:spcPts val="0"/>
                        </a:spcBef>
                        <a:spcAft>
                          <a:spcPts val="0"/>
                        </a:spcAft>
                        <a:buClr>
                          <a:srgbClr val="B21909"/>
                        </a:buClr>
                        <a:buSzPts val="3600"/>
                        <a:buFont typeface="Helvetica Neue"/>
                        <a:buNone/>
                      </a:pPr>
                      <a:r>
                        <a:rPr lang="it-IT" sz="3600" u="none" cap="none" strike="noStrike">
                          <a:solidFill>
                            <a:srgbClr val="B21909"/>
                          </a:solidFill>
                        </a:rPr>
                        <a:t>LUN</a:t>
                      </a:r>
                      <a:endParaRPr sz="1400" u="none" cap="none" strike="noStrike"/>
                    </a:p>
                  </a:txBody>
                  <a:tcPr marT="45725" marB="45725" marR="91450" marL="91450" anchor="ctr">
                    <a:solidFill>
                      <a:srgbClr val="FFD662"/>
                    </a:solidFill>
                  </a:tcPr>
                </a:tc>
                <a:tc>
                  <a:txBody>
                    <a:bodyPr/>
                    <a:lstStyle/>
                    <a:p>
                      <a:pPr indent="0" lvl="0" marL="0" marR="0" rtl="0" algn="ctr">
                        <a:lnSpc>
                          <a:spcPct val="100000"/>
                        </a:lnSpc>
                        <a:spcBef>
                          <a:spcPts val="0"/>
                        </a:spcBef>
                        <a:spcAft>
                          <a:spcPts val="0"/>
                        </a:spcAft>
                        <a:buClr>
                          <a:srgbClr val="B21909"/>
                        </a:buClr>
                        <a:buSzPts val="3600"/>
                        <a:buFont typeface="Helvetica Neue"/>
                        <a:buNone/>
                      </a:pPr>
                      <a:r>
                        <a:rPr lang="it-IT" sz="3600" u="none" cap="none" strike="noStrike">
                          <a:solidFill>
                            <a:srgbClr val="B21909"/>
                          </a:solidFill>
                        </a:rPr>
                        <a:t>MAR</a:t>
                      </a:r>
                      <a:endParaRPr sz="1400" u="none" cap="none" strike="noStrike"/>
                    </a:p>
                  </a:txBody>
                  <a:tcPr marT="45725" marB="45725" marR="91450" marL="91450" anchor="ctr">
                    <a:solidFill>
                      <a:srgbClr val="FFD662"/>
                    </a:solidFill>
                  </a:tcPr>
                </a:tc>
                <a:tc>
                  <a:txBody>
                    <a:bodyPr/>
                    <a:lstStyle/>
                    <a:p>
                      <a:pPr indent="0" lvl="0" marL="0" marR="0" rtl="0" algn="ctr">
                        <a:lnSpc>
                          <a:spcPct val="100000"/>
                        </a:lnSpc>
                        <a:spcBef>
                          <a:spcPts val="0"/>
                        </a:spcBef>
                        <a:spcAft>
                          <a:spcPts val="0"/>
                        </a:spcAft>
                        <a:buClr>
                          <a:srgbClr val="B21909"/>
                        </a:buClr>
                        <a:buSzPts val="3600"/>
                        <a:buFont typeface="Helvetica Neue"/>
                        <a:buNone/>
                      </a:pPr>
                      <a:r>
                        <a:rPr lang="it-IT" sz="3600" u="none" cap="none" strike="noStrike">
                          <a:solidFill>
                            <a:srgbClr val="B21909"/>
                          </a:solidFill>
                        </a:rPr>
                        <a:t>MER</a:t>
                      </a:r>
                      <a:endParaRPr sz="1400" u="none" cap="none" strike="noStrike"/>
                    </a:p>
                  </a:txBody>
                  <a:tcPr marT="45725" marB="45725" marR="91450" marL="91450" anchor="ctr">
                    <a:solidFill>
                      <a:srgbClr val="FFD662"/>
                    </a:solidFill>
                  </a:tcPr>
                </a:tc>
                <a:tc>
                  <a:txBody>
                    <a:bodyPr/>
                    <a:lstStyle/>
                    <a:p>
                      <a:pPr indent="0" lvl="0" marL="0" marR="0" rtl="0" algn="ctr">
                        <a:lnSpc>
                          <a:spcPct val="100000"/>
                        </a:lnSpc>
                        <a:spcBef>
                          <a:spcPts val="0"/>
                        </a:spcBef>
                        <a:spcAft>
                          <a:spcPts val="0"/>
                        </a:spcAft>
                        <a:buClr>
                          <a:srgbClr val="B21909"/>
                        </a:buClr>
                        <a:buSzPts val="3600"/>
                        <a:buFont typeface="Helvetica Neue"/>
                        <a:buNone/>
                      </a:pPr>
                      <a:r>
                        <a:rPr lang="it-IT" sz="3600" u="none" cap="none" strike="noStrike">
                          <a:solidFill>
                            <a:srgbClr val="B21909"/>
                          </a:solidFill>
                        </a:rPr>
                        <a:t>GIO</a:t>
                      </a:r>
                      <a:endParaRPr sz="1400" u="none" cap="none" strike="noStrike"/>
                    </a:p>
                  </a:txBody>
                  <a:tcPr marT="45725" marB="45725" marR="91450" marL="91450" anchor="ctr">
                    <a:solidFill>
                      <a:srgbClr val="FFD662"/>
                    </a:solidFill>
                  </a:tcPr>
                </a:tc>
                <a:tc>
                  <a:txBody>
                    <a:bodyPr/>
                    <a:lstStyle/>
                    <a:p>
                      <a:pPr indent="0" lvl="0" marL="0" marR="0" rtl="0" algn="ctr">
                        <a:lnSpc>
                          <a:spcPct val="100000"/>
                        </a:lnSpc>
                        <a:spcBef>
                          <a:spcPts val="0"/>
                        </a:spcBef>
                        <a:spcAft>
                          <a:spcPts val="0"/>
                        </a:spcAft>
                        <a:buClr>
                          <a:srgbClr val="B21909"/>
                        </a:buClr>
                        <a:buSzPts val="3600"/>
                        <a:buFont typeface="Helvetica Neue"/>
                        <a:buNone/>
                      </a:pPr>
                      <a:r>
                        <a:rPr lang="it-IT" sz="3600" u="none" cap="none" strike="noStrike">
                          <a:solidFill>
                            <a:srgbClr val="B21909"/>
                          </a:solidFill>
                        </a:rPr>
                        <a:t>VEN</a:t>
                      </a:r>
                      <a:endParaRPr sz="3600" u="none" cap="none" strike="noStrike">
                        <a:solidFill>
                          <a:srgbClr val="B21909"/>
                        </a:solidFill>
                      </a:endParaRPr>
                    </a:p>
                  </a:txBody>
                  <a:tcPr marT="45725" marB="45725" marR="91450" marL="91450" anchor="ctr">
                    <a:solidFill>
                      <a:srgbClr val="FFD662"/>
                    </a:solidFill>
                  </a:tcPr>
                </a:tc>
              </a:tr>
              <a:tr h="939075">
                <a:tc>
                  <a:txBody>
                    <a:bodyPr/>
                    <a:lstStyle/>
                    <a:p>
                      <a:pPr indent="0" lvl="0" marL="0" marR="0" rtl="0" algn="ctr">
                        <a:lnSpc>
                          <a:spcPct val="100000"/>
                        </a:lnSpc>
                        <a:spcBef>
                          <a:spcPts val="0"/>
                        </a:spcBef>
                        <a:spcAft>
                          <a:spcPts val="0"/>
                        </a:spcAft>
                        <a:buClr>
                          <a:srgbClr val="B21909"/>
                        </a:buClr>
                        <a:buSzPts val="3200"/>
                        <a:buFont typeface="Helvetica Neue"/>
                        <a:buNone/>
                      </a:pPr>
                      <a:r>
                        <a:rPr b="1" lang="it-IT" sz="3200" u="none" cap="none" strike="noStrike">
                          <a:solidFill>
                            <a:srgbClr val="B21909"/>
                          </a:solidFill>
                        </a:rPr>
                        <a:t>7:55 – 8:45</a:t>
                      </a:r>
                      <a:endParaRPr b="1" sz="3200" u="none" cap="none" strike="noStrike">
                        <a:solidFill>
                          <a:srgbClr val="B21909"/>
                        </a:solidFill>
                      </a:endParaRPr>
                    </a:p>
                  </a:txBody>
                  <a:tcPr marT="45725" marB="45725" marR="91450" marL="91450" anchor="ctr"/>
                </a:tc>
                <a:tc>
                  <a:txBody>
                    <a:bodyPr/>
                    <a:lstStyle/>
                    <a:p>
                      <a:pPr indent="0" lvl="0" marL="0" marR="0" rtl="0" algn="ctr">
                        <a:lnSpc>
                          <a:spcPct val="100000"/>
                        </a:lnSpc>
                        <a:spcBef>
                          <a:spcPts val="0"/>
                        </a:spcBef>
                        <a:spcAft>
                          <a:spcPts val="0"/>
                        </a:spcAft>
                        <a:buClr>
                          <a:srgbClr val="B21909"/>
                        </a:buClr>
                        <a:buSzPts val="3200"/>
                        <a:buFont typeface="Helvetica Neue"/>
                        <a:buNone/>
                      </a:pPr>
                      <a:r>
                        <a:rPr b="1" lang="it-IT" sz="3200" u="none" cap="none" strike="noStrike">
                          <a:solidFill>
                            <a:srgbClr val="B21909"/>
                          </a:solidFill>
                        </a:rPr>
                        <a:t>1^ ora</a:t>
                      </a:r>
                      <a:endParaRPr sz="14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B21909"/>
                        </a:buClr>
                        <a:buSzPts val="3200"/>
                        <a:buFont typeface="Helvetica Neue"/>
                        <a:buNone/>
                      </a:pPr>
                      <a:r>
                        <a:rPr b="1" lang="it-IT" sz="3200" u="none" cap="none" strike="noStrike">
                          <a:solidFill>
                            <a:srgbClr val="B21909"/>
                          </a:solidFill>
                        </a:rPr>
                        <a:t>1^ ora</a:t>
                      </a:r>
                      <a:endParaRPr sz="14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B21909"/>
                        </a:buClr>
                        <a:buSzPts val="3200"/>
                        <a:buFont typeface="Helvetica Neue"/>
                        <a:buNone/>
                      </a:pPr>
                      <a:r>
                        <a:rPr b="1" lang="it-IT" sz="3200" u="none" cap="none" strike="noStrike">
                          <a:solidFill>
                            <a:srgbClr val="B21909"/>
                          </a:solidFill>
                        </a:rPr>
                        <a:t>1^ ora</a:t>
                      </a:r>
                      <a:endParaRPr sz="14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B21909"/>
                        </a:buClr>
                        <a:buSzPts val="3200"/>
                        <a:buFont typeface="Helvetica Neue"/>
                        <a:buNone/>
                      </a:pPr>
                      <a:r>
                        <a:rPr b="1" lang="it-IT" sz="3200" u="none" cap="none" strike="noStrike">
                          <a:solidFill>
                            <a:srgbClr val="B21909"/>
                          </a:solidFill>
                        </a:rPr>
                        <a:t>1^ ora</a:t>
                      </a:r>
                      <a:endParaRPr sz="14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B21909"/>
                        </a:buClr>
                        <a:buSzPts val="3200"/>
                        <a:buFont typeface="Helvetica Neue"/>
                        <a:buNone/>
                      </a:pPr>
                      <a:r>
                        <a:rPr b="1" lang="it-IT" sz="3200" u="none" cap="none" strike="noStrike">
                          <a:solidFill>
                            <a:srgbClr val="B21909"/>
                          </a:solidFill>
                        </a:rPr>
                        <a:t>1^ ora</a:t>
                      </a:r>
                      <a:endParaRPr sz="1400" u="none" cap="none" strike="noStrike"/>
                    </a:p>
                  </a:txBody>
                  <a:tcPr marT="45725" marB="45725" marR="91450" marL="91450" anchor="ctr"/>
                </a:tc>
              </a:tr>
              <a:tr h="939075">
                <a:tc>
                  <a:txBody>
                    <a:bodyPr/>
                    <a:lstStyle/>
                    <a:p>
                      <a:pPr indent="0" lvl="0" marL="0" marR="0" rtl="0" algn="ctr">
                        <a:lnSpc>
                          <a:spcPct val="100000"/>
                        </a:lnSpc>
                        <a:spcBef>
                          <a:spcPts val="0"/>
                        </a:spcBef>
                        <a:spcAft>
                          <a:spcPts val="0"/>
                        </a:spcAft>
                        <a:buClr>
                          <a:srgbClr val="B21909"/>
                        </a:buClr>
                        <a:buSzPts val="3200"/>
                        <a:buFont typeface="Helvetica Neue"/>
                        <a:buNone/>
                      </a:pPr>
                      <a:r>
                        <a:rPr b="1" lang="it-IT" sz="3200" u="none" cap="none" strike="noStrike">
                          <a:solidFill>
                            <a:srgbClr val="B21909"/>
                          </a:solidFill>
                        </a:rPr>
                        <a:t>8:45 – 9:35</a:t>
                      </a:r>
                      <a:endParaRPr b="1" sz="3200" u="none" cap="none" strike="noStrike">
                        <a:solidFill>
                          <a:srgbClr val="B21909"/>
                        </a:solidFill>
                      </a:endParaRPr>
                    </a:p>
                  </a:txBody>
                  <a:tcPr marT="45725" marB="45725" marR="91450" marL="91450" anchor="ctr"/>
                </a:tc>
                <a:tc>
                  <a:txBody>
                    <a:bodyPr/>
                    <a:lstStyle/>
                    <a:p>
                      <a:pPr indent="0" lvl="0" marL="0" marR="0" rtl="0" algn="ctr">
                        <a:lnSpc>
                          <a:spcPct val="100000"/>
                        </a:lnSpc>
                        <a:spcBef>
                          <a:spcPts val="0"/>
                        </a:spcBef>
                        <a:spcAft>
                          <a:spcPts val="0"/>
                        </a:spcAft>
                        <a:buClr>
                          <a:srgbClr val="B21909"/>
                        </a:buClr>
                        <a:buSzPts val="3200"/>
                        <a:buFont typeface="Helvetica Neue"/>
                        <a:buNone/>
                      </a:pPr>
                      <a:r>
                        <a:rPr b="1" lang="it-IT" sz="3200" u="none" cap="none" strike="noStrike">
                          <a:solidFill>
                            <a:srgbClr val="B21909"/>
                          </a:solidFill>
                        </a:rPr>
                        <a:t>2^ ora</a:t>
                      </a:r>
                      <a:endParaRPr sz="14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B21909"/>
                        </a:buClr>
                        <a:buSzPts val="3200"/>
                        <a:buFont typeface="Helvetica Neue"/>
                        <a:buNone/>
                      </a:pPr>
                      <a:r>
                        <a:rPr b="1" lang="it-IT" sz="3200" u="none" cap="none" strike="noStrike">
                          <a:solidFill>
                            <a:srgbClr val="B21909"/>
                          </a:solidFill>
                        </a:rPr>
                        <a:t>2^ ora</a:t>
                      </a:r>
                      <a:endParaRPr sz="14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B21909"/>
                        </a:buClr>
                        <a:buSzPts val="3200"/>
                        <a:buFont typeface="Helvetica Neue"/>
                        <a:buNone/>
                      </a:pPr>
                      <a:r>
                        <a:rPr b="1" lang="it-IT" sz="3200" u="none" cap="none" strike="noStrike">
                          <a:solidFill>
                            <a:srgbClr val="B21909"/>
                          </a:solidFill>
                        </a:rPr>
                        <a:t>2^ ora</a:t>
                      </a:r>
                      <a:endParaRPr sz="14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B21909"/>
                        </a:buClr>
                        <a:buSzPts val="3200"/>
                        <a:buFont typeface="Helvetica Neue"/>
                        <a:buNone/>
                      </a:pPr>
                      <a:r>
                        <a:rPr b="1" lang="it-IT" sz="3200" u="none" cap="none" strike="noStrike">
                          <a:solidFill>
                            <a:srgbClr val="B21909"/>
                          </a:solidFill>
                        </a:rPr>
                        <a:t>2^ ora</a:t>
                      </a:r>
                      <a:endParaRPr sz="14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B21909"/>
                        </a:buClr>
                        <a:buSzPts val="3200"/>
                        <a:buFont typeface="Helvetica Neue"/>
                        <a:buNone/>
                      </a:pPr>
                      <a:r>
                        <a:rPr b="1" lang="it-IT" sz="3200" u="none" cap="none" strike="noStrike">
                          <a:solidFill>
                            <a:srgbClr val="B21909"/>
                          </a:solidFill>
                        </a:rPr>
                        <a:t>2^ ora</a:t>
                      </a:r>
                      <a:endParaRPr sz="1400" u="none" cap="none" strike="noStrike"/>
                    </a:p>
                  </a:txBody>
                  <a:tcPr marT="45725" marB="45725" marR="91450" marL="91450" anchor="ctr"/>
                </a:tc>
              </a:tr>
              <a:tr h="939075">
                <a:tc>
                  <a:txBody>
                    <a:bodyPr/>
                    <a:lstStyle/>
                    <a:p>
                      <a:pPr indent="0" lvl="0" marL="0" marR="0" rtl="0" algn="ctr">
                        <a:lnSpc>
                          <a:spcPct val="100000"/>
                        </a:lnSpc>
                        <a:spcBef>
                          <a:spcPts val="0"/>
                        </a:spcBef>
                        <a:spcAft>
                          <a:spcPts val="0"/>
                        </a:spcAft>
                        <a:buClr>
                          <a:srgbClr val="B21909"/>
                        </a:buClr>
                        <a:buSzPts val="3200"/>
                        <a:buFont typeface="Helvetica Neue"/>
                        <a:buNone/>
                      </a:pPr>
                      <a:r>
                        <a:rPr b="1" lang="it-IT" sz="3200" u="none" cap="none" strike="noStrike">
                          <a:solidFill>
                            <a:srgbClr val="B21909"/>
                          </a:solidFill>
                        </a:rPr>
                        <a:t>9:35 – 10:25</a:t>
                      </a:r>
                      <a:endParaRPr b="1" sz="3200" u="none" cap="none" strike="noStrike">
                        <a:solidFill>
                          <a:srgbClr val="B21909"/>
                        </a:solidFill>
                      </a:endParaRPr>
                    </a:p>
                  </a:txBody>
                  <a:tcPr marT="45725" marB="45725" marR="91450" marL="91450" anchor="ctr"/>
                </a:tc>
                <a:tc>
                  <a:txBody>
                    <a:bodyPr/>
                    <a:lstStyle/>
                    <a:p>
                      <a:pPr indent="0" lvl="0" marL="0" marR="0" rtl="0" algn="ctr">
                        <a:lnSpc>
                          <a:spcPct val="100000"/>
                        </a:lnSpc>
                        <a:spcBef>
                          <a:spcPts val="0"/>
                        </a:spcBef>
                        <a:spcAft>
                          <a:spcPts val="0"/>
                        </a:spcAft>
                        <a:buClr>
                          <a:srgbClr val="B21909"/>
                        </a:buClr>
                        <a:buSzPts val="3200"/>
                        <a:buFont typeface="Helvetica Neue"/>
                        <a:buNone/>
                      </a:pPr>
                      <a:r>
                        <a:rPr b="1" lang="it-IT" sz="3200" u="none" cap="none" strike="noStrike">
                          <a:solidFill>
                            <a:srgbClr val="B21909"/>
                          </a:solidFill>
                        </a:rPr>
                        <a:t>3^ ora</a:t>
                      </a:r>
                      <a:endParaRPr sz="14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B21909"/>
                        </a:buClr>
                        <a:buSzPts val="3200"/>
                        <a:buFont typeface="Helvetica Neue"/>
                        <a:buNone/>
                      </a:pPr>
                      <a:r>
                        <a:rPr b="1" lang="it-IT" sz="3200" u="none" cap="none" strike="noStrike">
                          <a:solidFill>
                            <a:srgbClr val="B21909"/>
                          </a:solidFill>
                        </a:rPr>
                        <a:t>3^ ora</a:t>
                      </a:r>
                      <a:endParaRPr sz="14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B21909"/>
                        </a:buClr>
                        <a:buSzPts val="3200"/>
                        <a:buFont typeface="Helvetica Neue"/>
                        <a:buNone/>
                      </a:pPr>
                      <a:r>
                        <a:rPr b="1" lang="it-IT" sz="3200" u="none" cap="none" strike="noStrike">
                          <a:solidFill>
                            <a:srgbClr val="B21909"/>
                          </a:solidFill>
                        </a:rPr>
                        <a:t>3^ ora</a:t>
                      </a:r>
                      <a:endParaRPr sz="14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B21909"/>
                        </a:buClr>
                        <a:buSzPts val="3200"/>
                        <a:buFont typeface="Helvetica Neue"/>
                        <a:buNone/>
                      </a:pPr>
                      <a:r>
                        <a:rPr b="1" lang="it-IT" sz="3200" u="none" cap="none" strike="noStrike">
                          <a:solidFill>
                            <a:srgbClr val="B21909"/>
                          </a:solidFill>
                        </a:rPr>
                        <a:t>3^ ora</a:t>
                      </a:r>
                      <a:endParaRPr sz="14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B21909"/>
                        </a:buClr>
                        <a:buSzPts val="3200"/>
                        <a:buFont typeface="Helvetica Neue"/>
                        <a:buNone/>
                      </a:pPr>
                      <a:r>
                        <a:rPr b="1" lang="it-IT" sz="3200" u="none" cap="none" strike="noStrike">
                          <a:solidFill>
                            <a:srgbClr val="B21909"/>
                          </a:solidFill>
                        </a:rPr>
                        <a:t>3^ ora</a:t>
                      </a:r>
                      <a:endParaRPr sz="1400" u="none" cap="none" strike="noStrike"/>
                    </a:p>
                  </a:txBody>
                  <a:tcPr marT="45725" marB="45725" marR="91450" marL="91450" anchor="ctr"/>
                </a:tc>
              </a:tr>
              <a:tr h="939075">
                <a:tc>
                  <a:txBody>
                    <a:bodyPr/>
                    <a:lstStyle/>
                    <a:p>
                      <a:pPr indent="0" lvl="0" marL="0" marR="0" rtl="0" algn="ctr">
                        <a:lnSpc>
                          <a:spcPct val="100000"/>
                        </a:lnSpc>
                        <a:spcBef>
                          <a:spcPts val="0"/>
                        </a:spcBef>
                        <a:spcAft>
                          <a:spcPts val="0"/>
                        </a:spcAft>
                        <a:buClr>
                          <a:srgbClr val="B21909"/>
                        </a:buClr>
                        <a:buSzPts val="3200"/>
                        <a:buFont typeface="Helvetica Neue"/>
                        <a:buNone/>
                      </a:pPr>
                      <a:r>
                        <a:rPr b="1" lang="it-IT" sz="3200" u="none" cap="none" strike="noStrike">
                          <a:solidFill>
                            <a:srgbClr val="B21909"/>
                          </a:solidFill>
                        </a:rPr>
                        <a:t>10:25 – 10:40</a:t>
                      </a:r>
                      <a:endParaRPr b="1" sz="3200" u="none" cap="none" strike="noStrike">
                        <a:solidFill>
                          <a:srgbClr val="B21909"/>
                        </a:solidFill>
                      </a:endParaRPr>
                    </a:p>
                  </a:txBody>
                  <a:tcPr marT="45725" marB="45725" marR="91450" marL="91450" anchor="ctr">
                    <a:solidFill>
                      <a:srgbClr val="FFD662"/>
                    </a:solidFill>
                  </a:tcPr>
                </a:tc>
                <a:tc>
                  <a:txBody>
                    <a:bodyPr/>
                    <a:lstStyle/>
                    <a:p>
                      <a:pPr indent="0" lvl="0" marL="0" marR="0" rtl="0" algn="ctr">
                        <a:lnSpc>
                          <a:spcPct val="100000"/>
                        </a:lnSpc>
                        <a:spcBef>
                          <a:spcPts val="0"/>
                        </a:spcBef>
                        <a:spcAft>
                          <a:spcPts val="0"/>
                        </a:spcAft>
                        <a:buClr>
                          <a:srgbClr val="B21909"/>
                        </a:buClr>
                        <a:buSzPts val="3200"/>
                        <a:buFont typeface="Helvetica Neue"/>
                        <a:buNone/>
                      </a:pPr>
                      <a:r>
                        <a:rPr b="1" lang="it-IT" sz="3200" u="none" cap="none" strike="noStrike">
                          <a:solidFill>
                            <a:srgbClr val="B21909"/>
                          </a:solidFill>
                        </a:rPr>
                        <a:t>ricreazione</a:t>
                      </a:r>
                      <a:endParaRPr sz="1400" u="none" cap="none" strike="noStrike"/>
                    </a:p>
                  </a:txBody>
                  <a:tcPr marT="45725" marB="45725" marR="91450" marL="91450" anchor="ctr">
                    <a:solidFill>
                      <a:srgbClr val="FFD662"/>
                    </a:solidFill>
                  </a:tcPr>
                </a:tc>
                <a:tc>
                  <a:txBody>
                    <a:bodyPr/>
                    <a:lstStyle/>
                    <a:p>
                      <a:pPr indent="0" lvl="0" marL="0" marR="0" rtl="0" algn="ctr">
                        <a:lnSpc>
                          <a:spcPct val="100000"/>
                        </a:lnSpc>
                        <a:spcBef>
                          <a:spcPts val="0"/>
                        </a:spcBef>
                        <a:spcAft>
                          <a:spcPts val="0"/>
                        </a:spcAft>
                        <a:buClr>
                          <a:srgbClr val="B21909"/>
                        </a:buClr>
                        <a:buSzPts val="3200"/>
                        <a:buFont typeface="Helvetica Neue"/>
                        <a:buNone/>
                      </a:pPr>
                      <a:r>
                        <a:rPr b="1" lang="it-IT" sz="3200" u="none" cap="none" strike="noStrike">
                          <a:solidFill>
                            <a:srgbClr val="B21909"/>
                          </a:solidFill>
                        </a:rPr>
                        <a:t>ricreazione</a:t>
                      </a:r>
                      <a:endParaRPr sz="1400" u="none" cap="none" strike="noStrike"/>
                    </a:p>
                  </a:txBody>
                  <a:tcPr marT="45725" marB="45725" marR="91450" marL="91450" anchor="ctr">
                    <a:solidFill>
                      <a:srgbClr val="FFD662"/>
                    </a:solidFill>
                  </a:tcPr>
                </a:tc>
                <a:tc>
                  <a:txBody>
                    <a:bodyPr/>
                    <a:lstStyle/>
                    <a:p>
                      <a:pPr indent="0" lvl="0" marL="0" marR="0" rtl="0" algn="ctr">
                        <a:lnSpc>
                          <a:spcPct val="100000"/>
                        </a:lnSpc>
                        <a:spcBef>
                          <a:spcPts val="0"/>
                        </a:spcBef>
                        <a:spcAft>
                          <a:spcPts val="0"/>
                        </a:spcAft>
                        <a:buClr>
                          <a:srgbClr val="B21909"/>
                        </a:buClr>
                        <a:buSzPts val="3200"/>
                        <a:buFont typeface="Helvetica Neue"/>
                        <a:buNone/>
                      </a:pPr>
                      <a:r>
                        <a:rPr b="1" lang="it-IT" sz="3200" u="none" cap="none" strike="noStrike">
                          <a:solidFill>
                            <a:srgbClr val="B21909"/>
                          </a:solidFill>
                        </a:rPr>
                        <a:t>ricreazione</a:t>
                      </a:r>
                      <a:endParaRPr sz="1400" u="none" cap="none" strike="noStrike"/>
                    </a:p>
                  </a:txBody>
                  <a:tcPr marT="45725" marB="45725" marR="91450" marL="91450" anchor="ctr">
                    <a:solidFill>
                      <a:srgbClr val="FFD662"/>
                    </a:solidFill>
                  </a:tcPr>
                </a:tc>
                <a:tc>
                  <a:txBody>
                    <a:bodyPr/>
                    <a:lstStyle/>
                    <a:p>
                      <a:pPr indent="0" lvl="0" marL="0" marR="0" rtl="0" algn="ctr">
                        <a:lnSpc>
                          <a:spcPct val="100000"/>
                        </a:lnSpc>
                        <a:spcBef>
                          <a:spcPts val="0"/>
                        </a:spcBef>
                        <a:spcAft>
                          <a:spcPts val="0"/>
                        </a:spcAft>
                        <a:buClr>
                          <a:srgbClr val="B21909"/>
                        </a:buClr>
                        <a:buSzPts val="3200"/>
                        <a:buFont typeface="Helvetica Neue"/>
                        <a:buNone/>
                      </a:pPr>
                      <a:r>
                        <a:rPr b="1" lang="it-IT" sz="3200" u="none" cap="none" strike="noStrike">
                          <a:solidFill>
                            <a:srgbClr val="B21909"/>
                          </a:solidFill>
                        </a:rPr>
                        <a:t>ricreazione</a:t>
                      </a:r>
                      <a:endParaRPr sz="1400" u="none" cap="none" strike="noStrike"/>
                    </a:p>
                  </a:txBody>
                  <a:tcPr marT="45725" marB="45725" marR="91450" marL="91450" anchor="ctr">
                    <a:solidFill>
                      <a:srgbClr val="FFD662"/>
                    </a:solidFill>
                  </a:tcPr>
                </a:tc>
                <a:tc>
                  <a:txBody>
                    <a:bodyPr/>
                    <a:lstStyle/>
                    <a:p>
                      <a:pPr indent="0" lvl="0" marL="0" marR="0" rtl="0" algn="ctr">
                        <a:lnSpc>
                          <a:spcPct val="100000"/>
                        </a:lnSpc>
                        <a:spcBef>
                          <a:spcPts val="0"/>
                        </a:spcBef>
                        <a:spcAft>
                          <a:spcPts val="0"/>
                        </a:spcAft>
                        <a:buClr>
                          <a:srgbClr val="B21909"/>
                        </a:buClr>
                        <a:buSzPts val="3200"/>
                        <a:buFont typeface="Helvetica Neue"/>
                        <a:buNone/>
                      </a:pPr>
                      <a:r>
                        <a:rPr b="1" lang="it-IT" sz="3200" u="none" cap="none" strike="noStrike">
                          <a:solidFill>
                            <a:srgbClr val="B21909"/>
                          </a:solidFill>
                        </a:rPr>
                        <a:t>ricreazione</a:t>
                      </a:r>
                      <a:endParaRPr sz="1400" u="none" cap="none" strike="noStrike"/>
                    </a:p>
                  </a:txBody>
                  <a:tcPr marT="45725" marB="45725" marR="91450" marL="91450" anchor="ctr">
                    <a:solidFill>
                      <a:srgbClr val="FFD662"/>
                    </a:solidFill>
                  </a:tcPr>
                </a:tc>
              </a:tr>
              <a:tr h="939075">
                <a:tc>
                  <a:txBody>
                    <a:bodyPr/>
                    <a:lstStyle/>
                    <a:p>
                      <a:pPr indent="0" lvl="0" marL="0" marR="0" rtl="0" algn="ctr">
                        <a:lnSpc>
                          <a:spcPct val="100000"/>
                        </a:lnSpc>
                        <a:spcBef>
                          <a:spcPts val="0"/>
                        </a:spcBef>
                        <a:spcAft>
                          <a:spcPts val="0"/>
                        </a:spcAft>
                        <a:buClr>
                          <a:srgbClr val="B21909"/>
                        </a:buClr>
                        <a:buSzPts val="3200"/>
                        <a:buFont typeface="Helvetica Neue"/>
                        <a:buNone/>
                      </a:pPr>
                      <a:r>
                        <a:rPr b="1" lang="it-IT" sz="3200" u="none" cap="none" strike="noStrike">
                          <a:solidFill>
                            <a:srgbClr val="B21909"/>
                          </a:solidFill>
                        </a:rPr>
                        <a:t>10:40 – 11:30</a:t>
                      </a:r>
                      <a:endParaRPr b="1" sz="3200" u="none" cap="none" strike="noStrike">
                        <a:solidFill>
                          <a:srgbClr val="B21909"/>
                        </a:solidFill>
                      </a:endParaRPr>
                    </a:p>
                  </a:txBody>
                  <a:tcPr marT="45725" marB="45725" marR="91450" marL="91450" anchor="ctr"/>
                </a:tc>
                <a:tc>
                  <a:txBody>
                    <a:bodyPr/>
                    <a:lstStyle/>
                    <a:p>
                      <a:pPr indent="0" lvl="0" marL="0" marR="0" rtl="0" algn="ctr">
                        <a:lnSpc>
                          <a:spcPct val="100000"/>
                        </a:lnSpc>
                        <a:spcBef>
                          <a:spcPts val="0"/>
                        </a:spcBef>
                        <a:spcAft>
                          <a:spcPts val="0"/>
                        </a:spcAft>
                        <a:buClr>
                          <a:srgbClr val="B21909"/>
                        </a:buClr>
                        <a:buSzPts val="3200"/>
                        <a:buFont typeface="Helvetica Neue"/>
                        <a:buNone/>
                      </a:pPr>
                      <a:r>
                        <a:rPr b="1" lang="it-IT" sz="3200" u="none" cap="none" strike="noStrike">
                          <a:solidFill>
                            <a:srgbClr val="B21909"/>
                          </a:solidFill>
                        </a:rPr>
                        <a:t>4^ ora</a:t>
                      </a:r>
                      <a:endParaRPr sz="14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B21909"/>
                        </a:buClr>
                        <a:buSzPts val="3200"/>
                        <a:buFont typeface="Helvetica Neue"/>
                        <a:buNone/>
                      </a:pPr>
                      <a:r>
                        <a:rPr b="1" lang="it-IT" sz="3200" u="none" cap="none" strike="noStrike">
                          <a:solidFill>
                            <a:srgbClr val="B21909"/>
                          </a:solidFill>
                        </a:rPr>
                        <a:t>4^ ora</a:t>
                      </a:r>
                      <a:endParaRPr sz="14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B21909"/>
                        </a:buClr>
                        <a:buSzPts val="3200"/>
                        <a:buFont typeface="Helvetica Neue"/>
                        <a:buNone/>
                      </a:pPr>
                      <a:r>
                        <a:rPr b="1" lang="it-IT" sz="3200" u="none" cap="none" strike="noStrike">
                          <a:solidFill>
                            <a:srgbClr val="B21909"/>
                          </a:solidFill>
                        </a:rPr>
                        <a:t>4^ ora</a:t>
                      </a:r>
                      <a:endParaRPr sz="14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B21909"/>
                        </a:buClr>
                        <a:buSzPts val="3200"/>
                        <a:buFont typeface="Helvetica Neue"/>
                        <a:buNone/>
                      </a:pPr>
                      <a:r>
                        <a:rPr b="1" lang="it-IT" sz="3200" u="none" cap="none" strike="noStrike">
                          <a:solidFill>
                            <a:srgbClr val="B21909"/>
                          </a:solidFill>
                        </a:rPr>
                        <a:t>4^ ora</a:t>
                      </a:r>
                      <a:endParaRPr sz="14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B21909"/>
                        </a:buClr>
                        <a:buSzPts val="3200"/>
                        <a:buFont typeface="Helvetica Neue"/>
                        <a:buNone/>
                      </a:pPr>
                      <a:r>
                        <a:rPr b="1" lang="it-IT" sz="3200" u="none" cap="none" strike="noStrike">
                          <a:solidFill>
                            <a:srgbClr val="B21909"/>
                          </a:solidFill>
                        </a:rPr>
                        <a:t>4^ ora</a:t>
                      </a:r>
                      <a:endParaRPr sz="1400" u="none" cap="none" strike="noStrike"/>
                    </a:p>
                  </a:txBody>
                  <a:tcPr marT="45725" marB="45725" marR="91450" marL="91450" anchor="ctr"/>
                </a:tc>
              </a:tr>
              <a:tr h="939075">
                <a:tc>
                  <a:txBody>
                    <a:bodyPr/>
                    <a:lstStyle/>
                    <a:p>
                      <a:pPr indent="0" lvl="0" marL="0" marR="0" rtl="0" algn="ctr">
                        <a:lnSpc>
                          <a:spcPct val="100000"/>
                        </a:lnSpc>
                        <a:spcBef>
                          <a:spcPts val="0"/>
                        </a:spcBef>
                        <a:spcAft>
                          <a:spcPts val="0"/>
                        </a:spcAft>
                        <a:buClr>
                          <a:srgbClr val="B21909"/>
                        </a:buClr>
                        <a:buSzPts val="3200"/>
                        <a:buFont typeface="Helvetica Neue"/>
                        <a:buNone/>
                      </a:pPr>
                      <a:r>
                        <a:rPr b="1" lang="it-IT" sz="3200" u="none" cap="none" strike="noStrike">
                          <a:solidFill>
                            <a:srgbClr val="B21909"/>
                          </a:solidFill>
                        </a:rPr>
                        <a:t>11:30 – 12:20</a:t>
                      </a:r>
                      <a:endParaRPr b="1" sz="3200" u="none" cap="none" strike="noStrike">
                        <a:solidFill>
                          <a:srgbClr val="B21909"/>
                        </a:solidFill>
                      </a:endParaRPr>
                    </a:p>
                  </a:txBody>
                  <a:tcPr marT="45725" marB="45725" marR="91450" marL="91450" anchor="ctr"/>
                </a:tc>
                <a:tc>
                  <a:txBody>
                    <a:bodyPr/>
                    <a:lstStyle/>
                    <a:p>
                      <a:pPr indent="0" lvl="0" marL="0" marR="0" rtl="0" algn="ctr">
                        <a:lnSpc>
                          <a:spcPct val="100000"/>
                        </a:lnSpc>
                        <a:spcBef>
                          <a:spcPts val="0"/>
                        </a:spcBef>
                        <a:spcAft>
                          <a:spcPts val="0"/>
                        </a:spcAft>
                        <a:buClr>
                          <a:srgbClr val="B21909"/>
                        </a:buClr>
                        <a:buSzPts val="3200"/>
                        <a:buFont typeface="Helvetica Neue"/>
                        <a:buNone/>
                      </a:pPr>
                      <a:r>
                        <a:rPr b="1" lang="it-IT" sz="3200" u="none" cap="none" strike="noStrike">
                          <a:solidFill>
                            <a:srgbClr val="B21909"/>
                          </a:solidFill>
                        </a:rPr>
                        <a:t>5^ ora</a:t>
                      </a:r>
                      <a:endParaRPr sz="14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B21909"/>
                        </a:buClr>
                        <a:buSzPts val="3200"/>
                        <a:buFont typeface="Helvetica Neue"/>
                        <a:buNone/>
                      </a:pPr>
                      <a:r>
                        <a:rPr b="1" lang="it-IT" sz="3200" u="none" cap="none" strike="noStrike">
                          <a:solidFill>
                            <a:srgbClr val="B21909"/>
                          </a:solidFill>
                        </a:rPr>
                        <a:t>5^ ora</a:t>
                      </a:r>
                      <a:endParaRPr sz="14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B21909"/>
                        </a:buClr>
                        <a:buSzPts val="3200"/>
                        <a:buFont typeface="Helvetica Neue"/>
                        <a:buNone/>
                      </a:pPr>
                      <a:r>
                        <a:rPr b="1" lang="it-IT" sz="3200" u="none" cap="none" strike="noStrike">
                          <a:solidFill>
                            <a:srgbClr val="B21909"/>
                          </a:solidFill>
                        </a:rPr>
                        <a:t>5^ ora</a:t>
                      </a:r>
                      <a:endParaRPr sz="14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B21909"/>
                        </a:buClr>
                        <a:buSzPts val="3200"/>
                        <a:buFont typeface="Helvetica Neue"/>
                        <a:buNone/>
                      </a:pPr>
                      <a:r>
                        <a:rPr b="1" lang="it-IT" sz="3200" u="none" cap="none" strike="noStrike">
                          <a:solidFill>
                            <a:srgbClr val="B21909"/>
                          </a:solidFill>
                        </a:rPr>
                        <a:t>5^ ora</a:t>
                      </a:r>
                      <a:endParaRPr sz="14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B21909"/>
                        </a:buClr>
                        <a:buSzPts val="3200"/>
                        <a:buFont typeface="Helvetica Neue"/>
                        <a:buNone/>
                      </a:pPr>
                      <a:r>
                        <a:rPr b="1" lang="it-IT" sz="3200" u="none" cap="none" strike="noStrike">
                          <a:solidFill>
                            <a:srgbClr val="B21909"/>
                          </a:solidFill>
                        </a:rPr>
                        <a:t>5^ ora</a:t>
                      </a:r>
                      <a:endParaRPr sz="1400" u="none" cap="none" strike="noStrike"/>
                    </a:p>
                  </a:txBody>
                  <a:tcPr marT="45725" marB="45725" marR="91450" marL="91450" anchor="ctr"/>
                </a:tc>
              </a:tr>
              <a:tr h="939075">
                <a:tc>
                  <a:txBody>
                    <a:bodyPr/>
                    <a:lstStyle/>
                    <a:p>
                      <a:pPr indent="0" lvl="0" marL="0" marR="0" rtl="0" algn="ctr">
                        <a:lnSpc>
                          <a:spcPct val="100000"/>
                        </a:lnSpc>
                        <a:spcBef>
                          <a:spcPts val="0"/>
                        </a:spcBef>
                        <a:spcAft>
                          <a:spcPts val="0"/>
                        </a:spcAft>
                        <a:buClr>
                          <a:srgbClr val="B21909"/>
                        </a:buClr>
                        <a:buSzPts val="3200"/>
                        <a:buFont typeface="Helvetica Neue"/>
                        <a:buNone/>
                      </a:pPr>
                      <a:r>
                        <a:rPr b="1" lang="it-IT" sz="3200" u="none" cap="none" strike="noStrike">
                          <a:solidFill>
                            <a:srgbClr val="B21909"/>
                          </a:solidFill>
                        </a:rPr>
                        <a:t>12:20 – 13:10</a:t>
                      </a:r>
                      <a:endParaRPr b="1" sz="3200" u="none" cap="none" strike="noStrike">
                        <a:solidFill>
                          <a:srgbClr val="B21909"/>
                        </a:solidFill>
                      </a:endParaRPr>
                    </a:p>
                  </a:txBody>
                  <a:tcPr marT="45725" marB="45725" marR="91450" marL="91450" anchor="ctr"/>
                </a:tc>
                <a:tc>
                  <a:txBody>
                    <a:bodyPr/>
                    <a:lstStyle/>
                    <a:p>
                      <a:pPr indent="0" lvl="0" marL="0" marR="0" rtl="0" algn="ctr">
                        <a:lnSpc>
                          <a:spcPct val="100000"/>
                        </a:lnSpc>
                        <a:spcBef>
                          <a:spcPts val="0"/>
                        </a:spcBef>
                        <a:spcAft>
                          <a:spcPts val="0"/>
                        </a:spcAft>
                        <a:buClr>
                          <a:srgbClr val="B21909"/>
                        </a:buClr>
                        <a:buSzPts val="3200"/>
                        <a:buFont typeface="Helvetica Neue"/>
                        <a:buNone/>
                      </a:pPr>
                      <a:r>
                        <a:rPr b="1" lang="it-IT" sz="3200" u="none" cap="none" strike="noStrike">
                          <a:solidFill>
                            <a:srgbClr val="B21909"/>
                          </a:solidFill>
                        </a:rPr>
                        <a:t>6^ ora</a:t>
                      </a:r>
                      <a:endParaRPr sz="14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B21909"/>
                        </a:buClr>
                        <a:buSzPts val="3200"/>
                        <a:buFont typeface="Helvetica Neue"/>
                        <a:buNone/>
                      </a:pPr>
                      <a:r>
                        <a:rPr b="1" lang="it-IT" sz="3200" u="none" cap="none" strike="noStrike">
                          <a:solidFill>
                            <a:srgbClr val="B21909"/>
                          </a:solidFill>
                        </a:rPr>
                        <a:t>6^ ora</a:t>
                      </a:r>
                      <a:endParaRPr sz="14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B21909"/>
                        </a:buClr>
                        <a:buSzPts val="3200"/>
                        <a:buFont typeface="Helvetica Neue"/>
                        <a:buNone/>
                      </a:pPr>
                      <a:r>
                        <a:rPr b="1" lang="it-IT" sz="3200" u="none" cap="none" strike="noStrike">
                          <a:solidFill>
                            <a:srgbClr val="B21909"/>
                          </a:solidFill>
                        </a:rPr>
                        <a:t>6^ ora</a:t>
                      </a:r>
                      <a:endParaRPr sz="14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B21909"/>
                        </a:buClr>
                        <a:buSzPts val="3200"/>
                        <a:buFont typeface="Helvetica Neue"/>
                        <a:buNone/>
                      </a:pPr>
                      <a:r>
                        <a:rPr b="1" lang="it-IT" sz="3200" u="none" cap="none" strike="noStrike">
                          <a:solidFill>
                            <a:srgbClr val="B21909"/>
                          </a:solidFill>
                        </a:rPr>
                        <a:t>6^ ora</a:t>
                      </a:r>
                      <a:endParaRPr sz="14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B21909"/>
                        </a:buClr>
                        <a:buSzPts val="3200"/>
                        <a:buFont typeface="Helvetica Neue"/>
                        <a:buNone/>
                      </a:pPr>
                      <a:r>
                        <a:rPr b="1" lang="it-IT" sz="3200" u="none" cap="none" strike="noStrike">
                          <a:solidFill>
                            <a:srgbClr val="B21909"/>
                          </a:solidFill>
                        </a:rPr>
                        <a:t>6^ ora</a:t>
                      </a:r>
                      <a:endParaRPr sz="1400" u="none" cap="none" strike="noStrike"/>
                    </a:p>
                  </a:txBody>
                  <a:tcPr marT="45725" marB="45725" marR="91450" marL="91450" anchor="ctr"/>
                </a:tc>
              </a:tr>
              <a:tr h="939075">
                <a:tc>
                  <a:txBody>
                    <a:bodyPr/>
                    <a:lstStyle/>
                    <a:p>
                      <a:pPr indent="0" lvl="0" marL="0" marR="0" rtl="0" algn="ctr">
                        <a:lnSpc>
                          <a:spcPct val="100000"/>
                        </a:lnSpc>
                        <a:spcBef>
                          <a:spcPts val="0"/>
                        </a:spcBef>
                        <a:spcAft>
                          <a:spcPts val="0"/>
                        </a:spcAft>
                        <a:buClr>
                          <a:srgbClr val="B21909"/>
                        </a:buClr>
                        <a:buSzPts val="3200"/>
                        <a:buFont typeface="Helvetica Neue"/>
                        <a:buNone/>
                      </a:pPr>
                      <a:r>
                        <a:rPr b="1" lang="it-IT" sz="3200" u="none" cap="none" strike="noStrike">
                          <a:solidFill>
                            <a:srgbClr val="B21909"/>
                          </a:solidFill>
                        </a:rPr>
                        <a:t>13:10– 14:00</a:t>
                      </a:r>
                      <a:endParaRPr b="1" sz="3200" u="none" cap="none" strike="noStrike">
                        <a:solidFill>
                          <a:srgbClr val="B21909"/>
                        </a:solidFill>
                      </a:endParaRPr>
                    </a:p>
                  </a:txBody>
                  <a:tcPr marT="45725" marB="45725" marR="91450" marL="91450" anchor="ctr"/>
                </a:tc>
                <a:tc>
                  <a:txBody>
                    <a:bodyPr/>
                    <a:lstStyle/>
                    <a:p>
                      <a:pPr indent="0" lvl="0" marL="0" marR="0" rtl="0" algn="ctr">
                        <a:lnSpc>
                          <a:spcPct val="100000"/>
                        </a:lnSpc>
                        <a:spcBef>
                          <a:spcPts val="0"/>
                        </a:spcBef>
                        <a:spcAft>
                          <a:spcPts val="0"/>
                        </a:spcAft>
                        <a:buClr>
                          <a:srgbClr val="B21909"/>
                        </a:buClr>
                        <a:buSzPts val="3200"/>
                        <a:buFont typeface="Helvetica Neue"/>
                        <a:buNone/>
                      </a:pPr>
                      <a:r>
                        <a:t/>
                      </a:r>
                      <a:endParaRPr sz="14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B21909"/>
                        </a:buClr>
                        <a:buSzPts val="3200"/>
                        <a:buFont typeface="Helvetica Neue"/>
                        <a:buNone/>
                      </a:pPr>
                      <a:r>
                        <a:rPr b="1" lang="it-IT" sz="3200" u="none" cap="none" strike="noStrike">
                          <a:solidFill>
                            <a:srgbClr val="B21909"/>
                          </a:solidFill>
                        </a:rPr>
                        <a:t>7^ ora (solo 1°)</a:t>
                      </a:r>
                      <a:endParaRPr b="1" sz="3200" u="none" cap="none" strike="noStrike">
                        <a:solidFill>
                          <a:srgbClr val="B21909"/>
                        </a:solidFill>
                      </a:endParaRPr>
                    </a:p>
                  </a:txBody>
                  <a:tcPr marT="45725" marB="45725" marR="91450" marL="91450" anchor="ctr"/>
                </a:tc>
                <a:tc>
                  <a:txBody>
                    <a:bodyPr/>
                    <a:lstStyle/>
                    <a:p>
                      <a:pPr indent="0" lvl="0" marL="0" marR="0" rtl="0" algn="ctr">
                        <a:lnSpc>
                          <a:spcPct val="100000"/>
                        </a:lnSpc>
                        <a:spcBef>
                          <a:spcPts val="0"/>
                        </a:spcBef>
                        <a:spcAft>
                          <a:spcPts val="0"/>
                        </a:spcAft>
                        <a:buClr>
                          <a:srgbClr val="B21909"/>
                        </a:buClr>
                        <a:buSzPts val="3200"/>
                        <a:buFont typeface="Helvetica Neue"/>
                        <a:buNone/>
                      </a:pPr>
                      <a:r>
                        <a:rPr b="1" lang="it-IT" sz="3200" u="none" cap="none" strike="noStrike">
                          <a:solidFill>
                            <a:srgbClr val="B21909"/>
                          </a:solidFill>
                        </a:rPr>
                        <a:t>7^ ora</a:t>
                      </a:r>
                      <a:endParaRPr sz="1400" u="none" cap="none" strike="noStrike"/>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3200"/>
                        <a:buFont typeface="Helvetica Neue"/>
                        <a:buNone/>
                      </a:pPr>
                      <a:r>
                        <a:t/>
                      </a:r>
                      <a:endParaRPr b="1" sz="3200" u="none" cap="none" strike="noStrike">
                        <a:solidFill>
                          <a:srgbClr val="B21909"/>
                        </a:solidFill>
                      </a:endParaRPr>
                    </a:p>
                  </a:txBody>
                  <a:tcPr marT="45725" marB="45725" marR="91450" marL="91450" anchor="ctr"/>
                </a:tc>
                <a:tc>
                  <a:txBody>
                    <a:bodyPr/>
                    <a:lstStyle/>
                    <a:p>
                      <a:pPr indent="0" lvl="0" marL="0" marR="0" rtl="0" algn="ctr">
                        <a:lnSpc>
                          <a:spcPct val="100000"/>
                        </a:lnSpc>
                        <a:spcBef>
                          <a:spcPts val="0"/>
                        </a:spcBef>
                        <a:spcAft>
                          <a:spcPts val="0"/>
                        </a:spcAft>
                        <a:buClr>
                          <a:srgbClr val="B21909"/>
                        </a:buClr>
                        <a:buSzPts val="3200"/>
                        <a:buFont typeface="Helvetica Neue"/>
                        <a:buNone/>
                      </a:pPr>
                      <a:r>
                        <a:rPr b="1" lang="it-IT" sz="3200" u="none" cap="none" strike="noStrike">
                          <a:solidFill>
                            <a:srgbClr val="B21909"/>
                          </a:solidFill>
                        </a:rPr>
                        <a:t>7^ ora</a:t>
                      </a:r>
                      <a:endParaRPr sz="1400" u="none" cap="none" strike="noStrike"/>
                    </a:p>
                  </a:txBody>
                  <a:tcPr marT="45725" marB="45725" marR="91450" marL="91450" anchor="ctr"/>
                </a:tc>
              </a:tr>
            </a:tbl>
          </a:graphicData>
        </a:graphic>
      </p:graphicFrame>
      <p:pic>
        <p:nvPicPr>
          <p:cNvPr id="112" name="Google Shape;112;p21"/>
          <p:cNvPicPr preferRelativeResize="0"/>
          <p:nvPr/>
        </p:nvPicPr>
        <p:blipFill rotWithShape="1">
          <a:blip r:embed="rId3">
            <a:alphaModFix/>
          </a:blip>
          <a:srcRect b="13027" l="0" r="0" t="0"/>
          <a:stretch/>
        </p:blipFill>
        <p:spPr>
          <a:xfrm>
            <a:off x="20197095" y="536126"/>
            <a:ext cx="2476092" cy="2153548"/>
          </a:xfrm>
          <a:prstGeom prst="rect">
            <a:avLst/>
          </a:prstGeom>
          <a:noFill/>
          <a:ln>
            <a:noFill/>
          </a:ln>
        </p:spPr>
      </p:pic>
      <p:sp>
        <p:nvSpPr>
          <p:cNvPr id="113" name="Google Shape;113;p21"/>
          <p:cNvSpPr txBox="1"/>
          <p:nvPr/>
        </p:nvSpPr>
        <p:spPr>
          <a:xfrm>
            <a:off x="1270000" y="838200"/>
            <a:ext cx="18468935" cy="1549400"/>
          </a:xfrm>
          <a:prstGeom prst="rect">
            <a:avLst/>
          </a:prstGeom>
          <a:noFill/>
          <a:ln>
            <a:noFill/>
          </a:ln>
        </p:spPr>
        <p:txBody>
          <a:bodyPr anchorCtr="0" anchor="b" bIns="50800" lIns="50800" spcFirstLastPara="1" rIns="50800" wrap="square" tIns="50800">
            <a:normAutofit/>
          </a:bodyPr>
          <a:lstStyle/>
          <a:p>
            <a:pPr indent="0" lvl="0" marL="0" marR="0" rtl="0" algn="l">
              <a:lnSpc>
                <a:spcPct val="80000"/>
              </a:lnSpc>
              <a:spcBef>
                <a:spcPts val="0"/>
              </a:spcBef>
              <a:spcAft>
                <a:spcPts val="0"/>
              </a:spcAft>
              <a:buClr>
                <a:srgbClr val="FF2F92"/>
              </a:buClr>
              <a:buSzPts val="8400"/>
              <a:buFont typeface="Helvetica Neue"/>
              <a:buNone/>
            </a:pPr>
            <a:r>
              <a:t/>
            </a:r>
            <a:endParaRPr b="1" i="0" sz="8400" u="sng" cap="none" strike="noStrike">
              <a:solidFill>
                <a:srgbClr val="FF2F92"/>
              </a:solidFill>
              <a:latin typeface="Helvetica Neue"/>
              <a:ea typeface="Helvetica Neue"/>
              <a:cs typeface="Helvetica Neue"/>
              <a:sym typeface="Helvetica Neue"/>
            </a:endParaRPr>
          </a:p>
        </p:txBody>
      </p:sp>
    </p:spTree>
  </p:cSld>
  <p:clrMapOvr>
    <a:masterClrMapping/>
  </p:clrMapOvr>
  <mc:AlternateContent>
    <mc:Choice Requires="p14">
      <p:transition spd="slow" p14:dur="15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descr="Immagine" id="118" name="Google Shape;118;p1"/>
          <p:cNvPicPr preferRelativeResize="0"/>
          <p:nvPr/>
        </p:nvPicPr>
        <p:blipFill rotWithShape="1">
          <a:blip r:embed="rId3">
            <a:alphaModFix/>
          </a:blip>
          <a:srcRect b="0" l="0" r="0" t="0"/>
          <a:stretch/>
        </p:blipFill>
        <p:spPr>
          <a:xfrm>
            <a:off x="4859635" y="872029"/>
            <a:ext cx="14664730" cy="1876445"/>
          </a:xfrm>
          <a:prstGeom prst="rect">
            <a:avLst/>
          </a:prstGeom>
          <a:noFill/>
          <a:ln>
            <a:noFill/>
          </a:ln>
        </p:spPr>
      </p:pic>
      <p:pic>
        <p:nvPicPr>
          <p:cNvPr descr="Immagine" id="119" name="Google Shape;119;p1"/>
          <p:cNvPicPr preferRelativeResize="0"/>
          <p:nvPr/>
        </p:nvPicPr>
        <p:blipFill rotWithShape="1">
          <a:blip r:embed="rId4">
            <a:alphaModFix/>
          </a:blip>
          <a:srcRect b="0" l="0" r="0" t="0"/>
          <a:stretch/>
        </p:blipFill>
        <p:spPr>
          <a:xfrm>
            <a:off x="3694481" y="11377377"/>
            <a:ext cx="16995037" cy="1396291"/>
          </a:xfrm>
          <a:prstGeom prst="rect">
            <a:avLst/>
          </a:prstGeom>
          <a:noFill/>
          <a:ln>
            <a:noFill/>
          </a:ln>
        </p:spPr>
      </p:pic>
      <p:sp>
        <p:nvSpPr>
          <p:cNvPr id="120" name="Google Shape;120;p1"/>
          <p:cNvSpPr txBox="1"/>
          <p:nvPr/>
        </p:nvSpPr>
        <p:spPr>
          <a:xfrm>
            <a:off x="490209" y="4609508"/>
            <a:ext cx="23403583" cy="4906835"/>
          </a:xfrm>
          <a:prstGeom prst="rect">
            <a:avLst/>
          </a:prstGeom>
          <a:noFill/>
          <a:ln>
            <a:noFill/>
          </a:ln>
        </p:spPr>
        <p:txBody>
          <a:bodyPr anchorCtr="0" anchor="b" bIns="50800" lIns="50800" spcFirstLastPara="1" rIns="50800" wrap="square" tIns="50800">
            <a:normAutofit fontScale="92500"/>
          </a:bodyPr>
          <a:lstStyle/>
          <a:p>
            <a:pPr indent="0" lvl="0" marL="0" marR="0" rtl="0" algn="ctr">
              <a:lnSpc>
                <a:spcPct val="80000"/>
              </a:lnSpc>
              <a:spcBef>
                <a:spcPts val="0"/>
              </a:spcBef>
              <a:spcAft>
                <a:spcPts val="0"/>
              </a:spcAft>
              <a:buClr>
                <a:schemeClr val="accent6"/>
              </a:buClr>
              <a:buSzPct val="116875"/>
              <a:buFont typeface="Helvetica Neue"/>
              <a:buNone/>
            </a:pPr>
            <a:r>
              <a:rPr b="1" i="0" lang="it-IT" sz="17250" u="none" cap="none" strike="noStrike">
                <a:solidFill>
                  <a:schemeClr val="accent6"/>
                </a:solidFill>
                <a:latin typeface="Helvetica Neue"/>
                <a:ea typeface="Helvetica Neue"/>
                <a:cs typeface="Helvetica Neue"/>
                <a:sym typeface="Helvetica Neue"/>
              </a:rPr>
              <a:t>OFFERTA FORMATIVA 2023-2024</a:t>
            </a:r>
            <a:endParaRPr b="1" i="0" sz="17250" u="none" cap="none" strike="noStrike">
              <a:solidFill>
                <a:schemeClr val="accent6"/>
              </a:solidFill>
              <a:latin typeface="Helvetica Neue"/>
              <a:ea typeface="Helvetica Neue"/>
              <a:cs typeface="Helvetica Neue"/>
              <a:sym typeface="Helvetica Neue"/>
            </a:endParaRPr>
          </a:p>
        </p:txBody>
      </p:sp>
      <p:cxnSp>
        <p:nvCxnSpPr>
          <p:cNvPr id="121" name="Google Shape;121;p1"/>
          <p:cNvCxnSpPr/>
          <p:nvPr/>
        </p:nvCxnSpPr>
        <p:spPr>
          <a:xfrm>
            <a:off x="556490" y="3213730"/>
            <a:ext cx="23271020" cy="1"/>
          </a:xfrm>
          <a:prstGeom prst="straightConnector1">
            <a:avLst/>
          </a:prstGeom>
          <a:noFill/>
          <a:ln cap="flat" cmpd="sng" w="25400">
            <a:solidFill>
              <a:srgbClr val="929292"/>
            </a:solidFill>
            <a:prstDash val="solid"/>
            <a:miter lim="400000"/>
            <a:headEnd len="sm" w="sm" type="none"/>
            <a:tailEnd len="sm" w="sm" type="none"/>
          </a:ln>
        </p:spPr>
      </p:cxnSp>
      <p:cxnSp>
        <p:nvCxnSpPr>
          <p:cNvPr id="122" name="Google Shape;122;p1"/>
          <p:cNvCxnSpPr/>
          <p:nvPr/>
        </p:nvCxnSpPr>
        <p:spPr>
          <a:xfrm>
            <a:off x="556490" y="10446860"/>
            <a:ext cx="23271020" cy="1"/>
          </a:xfrm>
          <a:prstGeom prst="straightConnector1">
            <a:avLst/>
          </a:prstGeom>
          <a:noFill/>
          <a:ln cap="flat" cmpd="sng" w="25400">
            <a:solidFill>
              <a:srgbClr val="929292"/>
            </a:solidFill>
            <a:prstDash val="solid"/>
            <a:miter lim="400000"/>
            <a:headEnd len="sm" w="sm" type="none"/>
            <a:tailEnd len="sm" w="sm" type="none"/>
          </a:ln>
        </p:spPr>
      </p:cxnSp>
    </p:spTree>
  </p:cSld>
  <p:clrMapOvr>
    <a:masterClrMapping/>
  </p:clrMapOvr>
  <mc:AlternateContent>
    <mc:Choice Requires="p14">
      <p:transition spd="slow" p14:dur="15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16"/>
          <p:cNvSpPr txBox="1"/>
          <p:nvPr/>
        </p:nvSpPr>
        <p:spPr>
          <a:xfrm>
            <a:off x="15367084" y="2370984"/>
            <a:ext cx="2679405" cy="861774"/>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7030A0"/>
              </a:buClr>
              <a:buSzPts val="5000"/>
              <a:buFont typeface="Helvetica Neue"/>
              <a:buNone/>
            </a:pPr>
            <a:r>
              <a:rPr b="0" i="0" lang="it-IT" sz="5000" u="none" cap="none" strike="noStrike">
                <a:solidFill>
                  <a:srgbClr val="7030A0"/>
                </a:solidFill>
                <a:latin typeface="Helvetica Neue"/>
                <a:ea typeface="Helvetica Neue"/>
                <a:cs typeface="Helvetica Neue"/>
                <a:sym typeface="Helvetica Neue"/>
              </a:rPr>
              <a:t>Indirizzo</a:t>
            </a:r>
            <a:endParaRPr b="0" i="0" sz="1400" u="none" cap="none" strike="noStrike">
              <a:solidFill>
                <a:srgbClr val="000000"/>
              </a:solidFill>
              <a:latin typeface="Arial"/>
              <a:ea typeface="Arial"/>
              <a:cs typeface="Arial"/>
              <a:sym typeface="Arial"/>
            </a:endParaRPr>
          </a:p>
        </p:txBody>
      </p:sp>
      <p:grpSp>
        <p:nvGrpSpPr>
          <p:cNvPr id="128" name="Google Shape;128;p16"/>
          <p:cNvGrpSpPr/>
          <p:nvPr/>
        </p:nvGrpSpPr>
        <p:grpSpPr>
          <a:xfrm>
            <a:off x="626563" y="4683833"/>
            <a:ext cx="23093917" cy="5231219"/>
            <a:chOff x="467833" y="3035027"/>
            <a:chExt cx="23093917" cy="5231219"/>
          </a:xfrm>
        </p:grpSpPr>
        <p:grpSp>
          <p:nvGrpSpPr>
            <p:cNvPr id="129" name="Google Shape;129;p16"/>
            <p:cNvGrpSpPr/>
            <p:nvPr/>
          </p:nvGrpSpPr>
          <p:grpSpPr>
            <a:xfrm>
              <a:off x="467833" y="3311474"/>
              <a:ext cx="23093917" cy="4954772"/>
              <a:chOff x="467833" y="3211033"/>
              <a:chExt cx="23093917" cy="4954772"/>
            </a:xfrm>
          </p:grpSpPr>
          <p:pic>
            <p:nvPicPr>
              <p:cNvPr id="130" name="Google Shape;130;p16"/>
              <p:cNvPicPr preferRelativeResize="0"/>
              <p:nvPr/>
            </p:nvPicPr>
            <p:blipFill rotWithShape="1">
              <a:blip r:embed="rId3">
                <a:alphaModFix/>
              </a:blip>
              <a:srcRect b="0" l="0" r="0" t="63550"/>
              <a:stretch/>
            </p:blipFill>
            <p:spPr>
              <a:xfrm>
                <a:off x="647446" y="3211033"/>
                <a:ext cx="22914304" cy="4720855"/>
              </a:xfrm>
              <a:prstGeom prst="rect">
                <a:avLst/>
              </a:prstGeom>
              <a:noFill/>
              <a:ln>
                <a:noFill/>
              </a:ln>
            </p:spPr>
          </p:pic>
          <p:sp>
            <p:nvSpPr>
              <p:cNvPr id="131" name="Google Shape;131;p16"/>
              <p:cNvSpPr/>
              <p:nvPr/>
            </p:nvSpPr>
            <p:spPr>
              <a:xfrm>
                <a:off x="467833" y="7697972"/>
                <a:ext cx="23093915" cy="467833"/>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Helvetica Neue"/>
                  <a:buNone/>
                </a:pPr>
                <a:r>
                  <a:t/>
                </a:r>
                <a:endParaRPr b="0" i="0" sz="2400" u="none" cap="none" strike="noStrike">
                  <a:solidFill>
                    <a:schemeClr val="lt1"/>
                  </a:solidFill>
                  <a:latin typeface="Helvetica Neue"/>
                  <a:ea typeface="Helvetica Neue"/>
                  <a:cs typeface="Helvetica Neue"/>
                  <a:sym typeface="Helvetica Neue"/>
                </a:endParaRPr>
              </a:p>
            </p:txBody>
          </p:sp>
        </p:grpSp>
        <p:sp>
          <p:nvSpPr>
            <p:cNvPr id="132" name="Google Shape;132;p16"/>
            <p:cNvSpPr/>
            <p:nvPr/>
          </p:nvSpPr>
          <p:spPr>
            <a:xfrm>
              <a:off x="914400" y="3035027"/>
              <a:ext cx="21477767" cy="446567"/>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Helvetica Neue"/>
                <a:buNone/>
              </a:pPr>
              <a:r>
                <a:t/>
              </a:r>
              <a:endParaRPr b="0" i="0" sz="2400" u="none" cap="none" strike="noStrike">
                <a:solidFill>
                  <a:schemeClr val="lt1"/>
                </a:solidFill>
                <a:latin typeface="Helvetica Neue"/>
                <a:ea typeface="Helvetica Neue"/>
                <a:cs typeface="Helvetica Neue"/>
                <a:sym typeface="Helvetica Neue"/>
              </a:endParaRPr>
            </a:p>
          </p:txBody>
        </p:sp>
      </p:grpSp>
      <p:sp>
        <p:nvSpPr>
          <p:cNvPr id="133" name="Google Shape;133;p16"/>
          <p:cNvSpPr txBox="1"/>
          <p:nvPr/>
        </p:nvSpPr>
        <p:spPr>
          <a:xfrm>
            <a:off x="3623918" y="2446270"/>
            <a:ext cx="3728592" cy="7112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5E5E5E"/>
              </a:buClr>
              <a:buSzPts val="4000"/>
              <a:buFont typeface="Helvetica Neue"/>
              <a:buNone/>
            </a:pPr>
            <a:r>
              <a:rPr b="0" i="0" lang="it-IT" sz="4000" u="none" cap="none" strike="noStrike">
                <a:solidFill>
                  <a:srgbClr val="5E5E5E"/>
                </a:solidFill>
                <a:latin typeface="Helvetica Neue"/>
                <a:ea typeface="Helvetica Neue"/>
                <a:cs typeface="Helvetica Neue"/>
                <a:sym typeface="Helvetica Neue"/>
              </a:rPr>
              <a:t>Specializzazioni</a:t>
            </a:r>
            <a:endParaRPr b="0" i="0" sz="4000" u="none" cap="none" strike="noStrike">
              <a:solidFill>
                <a:srgbClr val="5E5E5E"/>
              </a:solidFill>
              <a:latin typeface="Helvetica Neue"/>
              <a:ea typeface="Helvetica Neue"/>
              <a:cs typeface="Helvetica Neue"/>
              <a:sym typeface="Helvetica Neue"/>
            </a:endParaRPr>
          </a:p>
        </p:txBody>
      </p:sp>
    </p:spTree>
  </p:cSld>
  <p:clrMapOvr>
    <a:masterClrMapping/>
  </p:clrMapOvr>
  <mc:AlternateContent>
    <mc:Choice Requires="p14">
      <p:transition spd="slow" p14:dur="15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pic>
        <p:nvPicPr>
          <p:cNvPr id="138" name="Google Shape;138;p18"/>
          <p:cNvPicPr preferRelativeResize="0"/>
          <p:nvPr/>
        </p:nvPicPr>
        <p:blipFill rotWithShape="1">
          <a:blip r:embed="rId3">
            <a:alphaModFix/>
          </a:blip>
          <a:srcRect b="0" l="0" r="0" t="0"/>
          <a:stretch/>
        </p:blipFill>
        <p:spPr>
          <a:xfrm>
            <a:off x="8146126" y="653139"/>
            <a:ext cx="4764632" cy="6204857"/>
          </a:xfrm>
          <a:prstGeom prst="rect">
            <a:avLst/>
          </a:prstGeom>
          <a:noFill/>
          <a:ln>
            <a:noFill/>
          </a:ln>
        </p:spPr>
      </p:pic>
      <p:pic>
        <p:nvPicPr>
          <p:cNvPr descr="pexels-visionpic-net-1008164.jpg" id="139" name="Google Shape;139;p18"/>
          <p:cNvPicPr preferRelativeResize="0"/>
          <p:nvPr>
            <p:ph idx="2" type="pic"/>
          </p:nvPr>
        </p:nvPicPr>
        <p:blipFill rotWithShape="1">
          <a:blip r:embed="rId4">
            <a:alphaModFix/>
          </a:blip>
          <a:srcRect b="0" l="20426" r="20421" t="0"/>
          <a:stretch/>
        </p:blipFill>
        <p:spPr>
          <a:xfrm>
            <a:off x="12192301" y="-6975"/>
            <a:ext cx="12204398" cy="13729950"/>
          </a:xfrm>
          <a:prstGeom prst="rect">
            <a:avLst/>
          </a:prstGeom>
          <a:noFill/>
          <a:ln>
            <a:noFill/>
          </a:ln>
        </p:spPr>
      </p:pic>
      <p:sp>
        <p:nvSpPr>
          <p:cNvPr id="140" name="Google Shape;140;p18"/>
          <p:cNvSpPr txBox="1"/>
          <p:nvPr>
            <p:ph type="title"/>
          </p:nvPr>
        </p:nvSpPr>
        <p:spPr>
          <a:xfrm>
            <a:off x="1270000" y="838200"/>
            <a:ext cx="9652000" cy="2663147"/>
          </a:xfrm>
          <a:prstGeom prst="rect">
            <a:avLst/>
          </a:prstGeom>
          <a:noFill/>
          <a:ln>
            <a:noFill/>
          </a:ln>
        </p:spPr>
        <p:txBody>
          <a:bodyPr anchorCtr="0" anchor="b" bIns="50800" lIns="50800" spcFirstLastPara="1" rIns="50800" wrap="square" tIns="50800">
            <a:normAutofit/>
          </a:bodyPr>
          <a:lstStyle/>
          <a:p>
            <a:pPr indent="0" lvl="0" marL="0" rtl="0" algn="l">
              <a:lnSpc>
                <a:spcPct val="80000"/>
              </a:lnSpc>
              <a:spcBef>
                <a:spcPts val="0"/>
              </a:spcBef>
              <a:spcAft>
                <a:spcPts val="0"/>
              </a:spcAft>
              <a:buClr>
                <a:srgbClr val="9F1608"/>
              </a:buClr>
              <a:buSzPts val="8400"/>
              <a:buFont typeface="Helvetica Neue"/>
              <a:buNone/>
            </a:pPr>
            <a:r>
              <a:rPr b="1" i="0" lang="it-IT" sz="8400" u="sng" cap="none" strike="noStrike">
                <a:solidFill>
                  <a:srgbClr val="9F1608"/>
                </a:solidFill>
                <a:latin typeface="Helvetica Neue"/>
                <a:ea typeface="Helvetica Neue"/>
                <a:cs typeface="Helvetica Neue"/>
                <a:sym typeface="Helvetica Neue"/>
              </a:rPr>
              <a:t>E al termine del quinquennio?</a:t>
            </a:r>
            <a:endParaRPr b="1" i="0" sz="8400" u="sng" cap="none" strike="noStrike">
              <a:solidFill>
                <a:srgbClr val="9F1608"/>
              </a:solidFill>
              <a:latin typeface="Helvetica Neue"/>
              <a:ea typeface="Helvetica Neue"/>
              <a:cs typeface="Helvetica Neue"/>
              <a:sym typeface="Helvetica Neue"/>
            </a:endParaRPr>
          </a:p>
        </p:txBody>
      </p:sp>
      <p:sp>
        <p:nvSpPr>
          <p:cNvPr id="141" name="Google Shape;141;p18"/>
          <p:cNvSpPr txBox="1"/>
          <p:nvPr>
            <p:ph idx="1" type="body"/>
          </p:nvPr>
        </p:nvSpPr>
        <p:spPr>
          <a:xfrm>
            <a:off x="1270000" y="4610352"/>
            <a:ext cx="9652000" cy="8713762"/>
          </a:xfrm>
          <a:prstGeom prst="rect">
            <a:avLst/>
          </a:prstGeom>
          <a:noFill/>
          <a:ln>
            <a:noFill/>
          </a:ln>
        </p:spPr>
        <p:txBody>
          <a:bodyPr anchorCtr="0" anchor="t" bIns="50800" lIns="50800" spcFirstLastPara="1" rIns="50800" wrap="square" tIns="50800">
            <a:normAutofit fontScale="55000" lnSpcReduction="20000"/>
          </a:bodyPr>
          <a:lstStyle/>
          <a:p>
            <a:pPr indent="0" lvl="0" marL="0" rtl="0" algn="l">
              <a:lnSpc>
                <a:spcPct val="100000"/>
              </a:lnSpc>
              <a:spcBef>
                <a:spcPts val="0"/>
              </a:spcBef>
              <a:spcAft>
                <a:spcPts val="0"/>
              </a:spcAft>
              <a:buClr>
                <a:srgbClr val="000000"/>
              </a:buClr>
              <a:buSzPct val="162500"/>
              <a:buFont typeface="Helvetica Neue"/>
              <a:buNone/>
            </a:pPr>
            <a:r>
              <a:rPr lang="it-IT"/>
              <a:t>UNIVERSITA’</a:t>
            </a:r>
            <a:endParaRPr/>
          </a:p>
          <a:p>
            <a:pPr indent="0" lvl="0" marL="0" rtl="0" algn="l">
              <a:lnSpc>
                <a:spcPct val="120000"/>
              </a:lnSpc>
              <a:spcBef>
                <a:spcPts val="2400"/>
              </a:spcBef>
              <a:spcAft>
                <a:spcPts val="0"/>
              </a:spcAft>
              <a:buSzPct val="100000"/>
              <a:buFont typeface="Arial"/>
              <a:buNone/>
            </a:pPr>
            <a:r>
              <a:rPr b="1" lang="it-IT">
                <a:solidFill>
                  <a:srgbClr val="B21909"/>
                </a:solidFill>
                <a:latin typeface="Arial"/>
                <a:ea typeface="Arial"/>
                <a:cs typeface="Arial"/>
                <a:sym typeface="Arial"/>
              </a:rPr>
              <a:t>Scienze della comunicazione</a:t>
            </a:r>
            <a:endParaRPr/>
          </a:p>
          <a:p>
            <a:pPr indent="0" lvl="0" marL="0" rtl="0" algn="l">
              <a:lnSpc>
                <a:spcPct val="120000"/>
              </a:lnSpc>
              <a:spcBef>
                <a:spcPts val="4800"/>
              </a:spcBef>
              <a:spcAft>
                <a:spcPts val="0"/>
              </a:spcAft>
              <a:buSzPct val="100000"/>
              <a:buFont typeface="Arial"/>
              <a:buNone/>
            </a:pPr>
            <a:r>
              <a:rPr b="1" lang="it-IT">
                <a:solidFill>
                  <a:srgbClr val="B21909"/>
                </a:solidFill>
                <a:latin typeface="Arial"/>
                <a:ea typeface="Arial"/>
                <a:cs typeface="Arial"/>
                <a:sym typeface="Arial"/>
              </a:rPr>
              <a:t>Design della comunicazione</a:t>
            </a:r>
            <a:endParaRPr/>
          </a:p>
          <a:p>
            <a:pPr indent="0" lvl="0" marL="0" rtl="0" algn="l">
              <a:lnSpc>
                <a:spcPct val="120000"/>
              </a:lnSpc>
              <a:spcBef>
                <a:spcPts val="4800"/>
              </a:spcBef>
              <a:spcAft>
                <a:spcPts val="0"/>
              </a:spcAft>
              <a:buSzPct val="100000"/>
              <a:buFont typeface="Arial"/>
              <a:buNone/>
            </a:pPr>
            <a:r>
              <a:rPr b="1" lang="it-IT">
                <a:solidFill>
                  <a:srgbClr val="B21909"/>
                </a:solidFill>
                <a:latin typeface="Arial"/>
                <a:ea typeface="Arial"/>
                <a:cs typeface="Arial"/>
                <a:sym typeface="Arial"/>
              </a:rPr>
              <a:t>Design degli interni</a:t>
            </a:r>
            <a:endParaRPr/>
          </a:p>
          <a:p>
            <a:pPr indent="0" lvl="0" marL="0" rtl="0" algn="l">
              <a:lnSpc>
                <a:spcPct val="120000"/>
              </a:lnSpc>
              <a:spcBef>
                <a:spcPts val="4800"/>
              </a:spcBef>
              <a:spcAft>
                <a:spcPts val="0"/>
              </a:spcAft>
              <a:buSzPct val="100000"/>
              <a:buFont typeface="Arial"/>
              <a:buNone/>
            </a:pPr>
            <a:r>
              <a:rPr b="1" lang="it-IT">
                <a:solidFill>
                  <a:srgbClr val="B21909"/>
                </a:solidFill>
                <a:latin typeface="Arial"/>
                <a:ea typeface="Arial"/>
                <a:cs typeface="Arial"/>
                <a:sym typeface="Arial"/>
              </a:rPr>
              <a:t>Ingegneria del cinema e dei mezzi di comunicazione</a:t>
            </a:r>
            <a:endParaRPr/>
          </a:p>
          <a:p>
            <a:pPr indent="0" lvl="0" marL="0" rtl="0" algn="l">
              <a:lnSpc>
                <a:spcPct val="120000"/>
              </a:lnSpc>
              <a:spcBef>
                <a:spcPts val="4800"/>
              </a:spcBef>
              <a:spcAft>
                <a:spcPts val="0"/>
              </a:spcAft>
              <a:buSzPct val="100000"/>
              <a:buFont typeface="Arial"/>
              <a:buNone/>
            </a:pPr>
            <a:r>
              <a:rPr b="1" lang="it-IT">
                <a:solidFill>
                  <a:srgbClr val="B21909"/>
                </a:solidFill>
                <a:latin typeface="Arial"/>
                <a:ea typeface="Arial"/>
                <a:cs typeface="Arial"/>
                <a:sym typeface="Arial"/>
              </a:rPr>
              <a:t>Informatica</a:t>
            </a:r>
            <a:endParaRPr/>
          </a:p>
          <a:p>
            <a:pPr indent="0" lvl="0" marL="0" rtl="0" algn="l">
              <a:lnSpc>
                <a:spcPct val="120000"/>
              </a:lnSpc>
              <a:spcBef>
                <a:spcPts val="4800"/>
              </a:spcBef>
              <a:spcAft>
                <a:spcPts val="0"/>
              </a:spcAft>
              <a:buSzPct val="100000"/>
              <a:buFont typeface="Arial"/>
              <a:buNone/>
            </a:pPr>
            <a:r>
              <a:rPr b="1" lang="it-IT">
                <a:solidFill>
                  <a:srgbClr val="B21909"/>
                </a:solidFill>
                <a:latin typeface="Arial"/>
                <a:ea typeface="Arial"/>
                <a:cs typeface="Arial"/>
                <a:sym typeface="Arial"/>
              </a:rPr>
              <a:t>Marketing</a:t>
            </a:r>
            <a:endParaRPr/>
          </a:p>
          <a:p>
            <a:pPr indent="0" lvl="0" marL="0" rtl="0" algn="l">
              <a:lnSpc>
                <a:spcPct val="120000"/>
              </a:lnSpc>
              <a:spcBef>
                <a:spcPts val="4800"/>
              </a:spcBef>
              <a:spcAft>
                <a:spcPts val="0"/>
              </a:spcAft>
              <a:buSzPct val="100000"/>
              <a:buFont typeface="Arial"/>
              <a:buNone/>
            </a:pPr>
            <a:r>
              <a:rPr b="1" lang="it-IT">
                <a:solidFill>
                  <a:srgbClr val="B21909"/>
                </a:solidFill>
                <a:latin typeface="Arial"/>
                <a:ea typeface="Arial"/>
                <a:cs typeface="Arial"/>
                <a:sym typeface="Arial"/>
              </a:rPr>
              <a:t>Economia</a:t>
            </a:r>
            <a:endParaRPr/>
          </a:p>
          <a:p>
            <a:pPr indent="0" lvl="0" marL="0" rtl="0" algn="l">
              <a:lnSpc>
                <a:spcPct val="120000"/>
              </a:lnSpc>
              <a:spcBef>
                <a:spcPts val="4800"/>
              </a:spcBef>
              <a:spcAft>
                <a:spcPts val="0"/>
              </a:spcAft>
              <a:buSzPct val="100000"/>
              <a:buFont typeface="Arial"/>
              <a:buNone/>
            </a:pPr>
            <a:r>
              <a:t/>
            </a:r>
            <a:endParaRPr b="1">
              <a:solidFill>
                <a:srgbClr val="B21909"/>
              </a:solidFill>
              <a:latin typeface="Arial"/>
              <a:ea typeface="Arial"/>
              <a:cs typeface="Arial"/>
              <a:sym typeface="Arial"/>
            </a:endParaRPr>
          </a:p>
          <a:p>
            <a:pPr indent="0" lvl="0" marL="0" rtl="0" algn="l">
              <a:lnSpc>
                <a:spcPct val="100000"/>
              </a:lnSpc>
              <a:spcBef>
                <a:spcPts val="0"/>
              </a:spcBef>
              <a:spcAft>
                <a:spcPts val="0"/>
              </a:spcAft>
              <a:buSzPct val="162500"/>
              <a:buNone/>
            </a:pPr>
            <a:r>
              <a:rPr lang="it-IT"/>
              <a:t>FORMAZIONI POST DIPLOMA</a:t>
            </a:r>
            <a:endParaRPr/>
          </a:p>
        </p:txBody>
      </p:sp>
      <p:pic>
        <p:nvPicPr>
          <p:cNvPr id="142" name="Google Shape;142;p18"/>
          <p:cNvPicPr preferRelativeResize="0"/>
          <p:nvPr/>
        </p:nvPicPr>
        <p:blipFill rotWithShape="1">
          <a:blip r:embed="rId5">
            <a:alphaModFix/>
          </a:blip>
          <a:srcRect b="0" l="0" r="0" t="0"/>
          <a:stretch/>
        </p:blipFill>
        <p:spPr>
          <a:xfrm>
            <a:off x="5718472" y="8967233"/>
            <a:ext cx="4855308" cy="3464169"/>
          </a:xfrm>
          <a:prstGeom prst="rect">
            <a:avLst/>
          </a:prstGeom>
          <a:noFill/>
          <a:ln>
            <a:noFill/>
          </a:ln>
        </p:spPr>
      </p:pic>
    </p:spTree>
  </p:cSld>
  <p:clrMapOvr>
    <a:masterClrMapping/>
  </p:clrMapOvr>
  <mc:AlternateContent>
    <mc:Choice Requires="p14">
      <p:transition spd="slow" p14:dur="15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pic>
        <p:nvPicPr>
          <p:cNvPr id="147" name="Google Shape;147;p19"/>
          <p:cNvPicPr preferRelativeResize="0"/>
          <p:nvPr/>
        </p:nvPicPr>
        <p:blipFill rotWithShape="1">
          <a:blip r:embed="rId3">
            <a:alphaModFix/>
          </a:blip>
          <a:srcRect b="0" l="0" r="0" t="0"/>
          <a:stretch/>
        </p:blipFill>
        <p:spPr>
          <a:xfrm>
            <a:off x="17373600" y="151041"/>
            <a:ext cx="12257314" cy="7881257"/>
          </a:xfrm>
          <a:prstGeom prst="rect">
            <a:avLst/>
          </a:prstGeom>
          <a:noFill/>
          <a:ln>
            <a:noFill/>
          </a:ln>
        </p:spPr>
      </p:pic>
      <p:pic>
        <p:nvPicPr>
          <p:cNvPr id="148" name="Google Shape;148;p19"/>
          <p:cNvPicPr preferRelativeResize="0"/>
          <p:nvPr/>
        </p:nvPicPr>
        <p:blipFill rotWithShape="1">
          <a:blip r:embed="rId4">
            <a:alphaModFix/>
          </a:blip>
          <a:srcRect b="0" l="0" r="0" t="0"/>
          <a:stretch/>
        </p:blipFill>
        <p:spPr>
          <a:xfrm>
            <a:off x="16851086" y="7974090"/>
            <a:ext cx="9144000" cy="5741909"/>
          </a:xfrm>
          <a:prstGeom prst="rect">
            <a:avLst/>
          </a:prstGeom>
          <a:noFill/>
          <a:ln>
            <a:noFill/>
          </a:ln>
        </p:spPr>
      </p:pic>
      <p:sp>
        <p:nvSpPr>
          <p:cNvPr id="149" name="Google Shape;149;p19"/>
          <p:cNvSpPr txBox="1"/>
          <p:nvPr>
            <p:ph type="title"/>
          </p:nvPr>
        </p:nvSpPr>
        <p:spPr>
          <a:xfrm>
            <a:off x="1511929" y="924698"/>
            <a:ext cx="15564440" cy="1388014"/>
          </a:xfrm>
          <a:prstGeom prst="rect">
            <a:avLst/>
          </a:prstGeom>
          <a:noFill/>
          <a:ln>
            <a:noFill/>
          </a:ln>
        </p:spPr>
        <p:txBody>
          <a:bodyPr anchorCtr="0" anchor="t" bIns="50800" lIns="50800" spcFirstLastPara="1" rIns="50800" wrap="square" tIns="50800">
            <a:normAutofit/>
          </a:bodyPr>
          <a:lstStyle/>
          <a:p>
            <a:pPr indent="0" lvl="0" marL="0" rtl="0" algn="l">
              <a:lnSpc>
                <a:spcPct val="80000"/>
              </a:lnSpc>
              <a:spcBef>
                <a:spcPts val="0"/>
              </a:spcBef>
              <a:spcAft>
                <a:spcPts val="0"/>
              </a:spcAft>
              <a:buClr>
                <a:schemeClr val="accent6"/>
              </a:buClr>
              <a:buSzPts val="8400"/>
              <a:buFont typeface="Arial"/>
              <a:buNone/>
            </a:pPr>
            <a:r>
              <a:rPr lang="it-IT">
                <a:solidFill>
                  <a:srgbClr val="9F1608"/>
                </a:solidFill>
              </a:rPr>
              <a:t>E al termine del quinquennio?</a:t>
            </a:r>
            <a:endParaRPr>
              <a:solidFill>
                <a:srgbClr val="9F1608"/>
              </a:solidFill>
            </a:endParaRPr>
          </a:p>
        </p:txBody>
      </p:sp>
      <p:sp>
        <p:nvSpPr>
          <p:cNvPr id="150" name="Google Shape;150;p19"/>
          <p:cNvSpPr txBox="1"/>
          <p:nvPr>
            <p:ph idx="1" type="body"/>
          </p:nvPr>
        </p:nvSpPr>
        <p:spPr>
          <a:xfrm>
            <a:off x="1511929" y="2619136"/>
            <a:ext cx="15264964" cy="1472534"/>
          </a:xfrm>
          <a:prstGeom prst="rect">
            <a:avLst/>
          </a:prstGeom>
          <a:noFill/>
          <a:ln>
            <a:noFill/>
          </a:ln>
        </p:spPr>
        <p:txBody>
          <a:bodyPr anchorCtr="0" anchor="t" bIns="50800" lIns="50800" spcFirstLastPara="1" rIns="50800" wrap="square" tIns="50800">
            <a:noAutofit/>
          </a:bodyPr>
          <a:lstStyle/>
          <a:p>
            <a:pPr indent="0" lvl="0" marL="0" rtl="0" algn="l">
              <a:lnSpc>
                <a:spcPct val="100000"/>
              </a:lnSpc>
              <a:spcBef>
                <a:spcPts val="0"/>
              </a:spcBef>
              <a:spcAft>
                <a:spcPts val="0"/>
              </a:spcAft>
              <a:buClr>
                <a:schemeClr val="accent6"/>
              </a:buClr>
              <a:buSzPts val="7000"/>
              <a:buFont typeface="Arial"/>
              <a:buNone/>
            </a:pPr>
            <a:r>
              <a:rPr b="1" lang="it-IT" sz="6000">
                <a:solidFill>
                  <a:schemeClr val="dk1"/>
                </a:solidFill>
              </a:rPr>
              <a:t>INGRESSO NEL MONDO DEL LAVORO</a:t>
            </a:r>
            <a:endParaRPr sz="6000">
              <a:solidFill>
                <a:schemeClr val="dk1"/>
              </a:solidFill>
            </a:endParaRPr>
          </a:p>
        </p:txBody>
      </p:sp>
      <p:sp>
        <p:nvSpPr>
          <p:cNvPr id="151" name="Google Shape;151;p19"/>
          <p:cNvSpPr txBox="1"/>
          <p:nvPr/>
        </p:nvSpPr>
        <p:spPr>
          <a:xfrm>
            <a:off x="1511925" y="3895200"/>
            <a:ext cx="9493800" cy="4665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B21909"/>
              </a:buClr>
              <a:buSzPts val="5000"/>
              <a:buFont typeface="Arial"/>
              <a:buNone/>
            </a:pPr>
            <a:r>
              <a:rPr b="1" i="0" lang="it-IT" sz="5000" u="none" cap="none" strike="noStrike">
                <a:solidFill>
                  <a:srgbClr val="B21909"/>
                </a:solidFill>
                <a:latin typeface="Arial"/>
                <a:ea typeface="Arial"/>
                <a:cs typeface="Arial"/>
                <a:sym typeface="Arial"/>
              </a:rPr>
              <a:t>Settore Marketing Aziendale</a:t>
            </a:r>
            <a:endParaRPr b="1" i="0" sz="5000" u="none" cap="none" strike="noStrike">
              <a:solidFill>
                <a:srgbClr val="B21909"/>
              </a:solidFill>
              <a:latin typeface="Arial"/>
              <a:ea typeface="Arial"/>
              <a:cs typeface="Arial"/>
              <a:sym typeface="Arial"/>
            </a:endParaRPr>
          </a:p>
          <a:p>
            <a:pPr indent="0" lvl="0" marL="0" marR="0" rtl="0" algn="l">
              <a:lnSpc>
                <a:spcPct val="100000"/>
              </a:lnSpc>
              <a:spcBef>
                <a:spcPts val="0"/>
              </a:spcBef>
              <a:spcAft>
                <a:spcPts val="0"/>
              </a:spcAft>
              <a:buClr>
                <a:srgbClr val="B21909"/>
              </a:buClr>
              <a:buSzPts val="5000"/>
              <a:buFont typeface="Arial"/>
              <a:buNone/>
            </a:pPr>
            <a:r>
              <a:rPr b="1" i="0" lang="it-IT" sz="5000" u="none" cap="none" strike="noStrike">
                <a:solidFill>
                  <a:srgbClr val="B21909"/>
                </a:solidFill>
                <a:latin typeface="Arial"/>
                <a:ea typeface="Arial"/>
                <a:cs typeface="Arial"/>
                <a:sym typeface="Arial"/>
              </a:rPr>
              <a:t>Settore comunicazione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B21909"/>
              </a:buClr>
              <a:buSzPts val="5000"/>
              <a:buFont typeface="Arial"/>
              <a:buNone/>
            </a:pPr>
            <a:r>
              <a:rPr b="1" i="0" lang="it-IT" sz="5000" u="none" cap="none" strike="noStrike">
                <a:solidFill>
                  <a:srgbClr val="B21909"/>
                </a:solidFill>
                <a:latin typeface="Arial"/>
                <a:ea typeface="Arial"/>
                <a:cs typeface="Arial"/>
                <a:sym typeface="Arial"/>
              </a:rPr>
              <a:t>Agenzie Pubblicitarie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B21909"/>
              </a:buClr>
              <a:buSzPts val="5000"/>
              <a:buFont typeface="Arial"/>
              <a:buNone/>
            </a:pPr>
            <a:r>
              <a:rPr b="1" i="0" lang="it-IT" sz="5000" u="none" cap="none" strike="noStrike">
                <a:solidFill>
                  <a:srgbClr val="B21909"/>
                </a:solidFill>
                <a:latin typeface="Arial"/>
                <a:ea typeface="Arial"/>
                <a:cs typeface="Arial"/>
                <a:sym typeface="Arial"/>
              </a:rPr>
              <a:t>Editoria e Publishing</a:t>
            </a:r>
            <a:endParaRPr b="1" i="0" sz="5000" u="none" cap="none" strike="noStrike">
              <a:solidFill>
                <a:srgbClr val="B21909"/>
              </a:solidFill>
              <a:latin typeface="Arial"/>
              <a:ea typeface="Arial"/>
              <a:cs typeface="Arial"/>
              <a:sym typeface="Arial"/>
            </a:endParaRPr>
          </a:p>
          <a:p>
            <a:pPr indent="0" lvl="0" marL="0" marR="0" rtl="0" algn="l">
              <a:lnSpc>
                <a:spcPct val="100000"/>
              </a:lnSpc>
              <a:spcBef>
                <a:spcPts val="0"/>
              </a:spcBef>
              <a:spcAft>
                <a:spcPts val="0"/>
              </a:spcAft>
              <a:buClr>
                <a:srgbClr val="B21909"/>
              </a:buClr>
              <a:buSzPts val="5000"/>
              <a:buFont typeface="Arial"/>
              <a:buNone/>
            </a:pPr>
            <a:r>
              <a:rPr b="1" i="0" lang="it-IT" sz="5000" u="none" cap="none" strike="noStrike">
                <a:solidFill>
                  <a:srgbClr val="B21909"/>
                </a:solidFill>
                <a:latin typeface="Arial"/>
                <a:ea typeface="Arial"/>
                <a:cs typeface="Arial"/>
                <a:sym typeface="Arial"/>
              </a:rPr>
              <a:t>Libera professione settoriale</a:t>
            </a:r>
            <a:endParaRPr b="1" i="0" sz="5000" u="none" cap="none" strike="noStrike">
              <a:solidFill>
                <a:srgbClr val="B21909"/>
              </a:solidFill>
              <a:latin typeface="Arial"/>
              <a:ea typeface="Arial"/>
              <a:cs typeface="Arial"/>
              <a:sym typeface="Arial"/>
            </a:endParaRPr>
          </a:p>
        </p:txBody>
      </p:sp>
      <p:pic>
        <p:nvPicPr>
          <p:cNvPr id="152" name="Google Shape;152;p19"/>
          <p:cNvPicPr preferRelativeResize="0"/>
          <p:nvPr/>
        </p:nvPicPr>
        <p:blipFill rotWithShape="1">
          <a:blip r:embed="rId5">
            <a:alphaModFix/>
          </a:blip>
          <a:srcRect b="0" l="0" r="0" t="0"/>
          <a:stretch/>
        </p:blipFill>
        <p:spPr>
          <a:xfrm>
            <a:off x="8621486" y="7974091"/>
            <a:ext cx="8752114" cy="5834741"/>
          </a:xfrm>
          <a:prstGeom prst="rect">
            <a:avLst/>
          </a:prstGeom>
          <a:noFill/>
          <a:ln>
            <a:noFill/>
          </a:ln>
        </p:spPr>
      </p:pic>
      <p:pic>
        <p:nvPicPr>
          <p:cNvPr id="153" name="Google Shape;153;p19"/>
          <p:cNvPicPr preferRelativeResize="0"/>
          <p:nvPr/>
        </p:nvPicPr>
        <p:blipFill rotWithShape="1">
          <a:blip r:embed="rId6">
            <a:alphaModFix/>
          </a:blip>
          <a:srcRect b="0" l="0" r="0" t="0"/>
          <a:stretch/>
        </p:blipFill>
        <p:spPr>
          <a:xfrm>
            <a:off x="0" y="7974091"/>
            <a:ext cx="8621486" cy="5741910"/>
          </a:xfrm>
          <a:prstGeom prst="rect">
            <a:avLst/>
          </a:prstGeom>
          <a:noFill/>
          <a:ln>
            <a:noFill/>
          </a:ln>
        </p:spPr>
      </p:pic>
    </p:spTree>
  </p:cSld>
  <p:clrMapOvr>
    <a:masterClrMapping/>
  </p:clrMapOvr>
  <mc:AlternateContent>
    <mc:Choice Requires="p14">
      <p:transition spd="slow" p14:dur="15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4"/>
          <p:cNvSpPr txBox="1"/>
          <p:nvPr>
            <p:ph type="title"/>
          </p:nvPr>
        </p:nvSpPr>
        <p:spPr>
          <a:xfrm>
            <a:off x="1422399" y="-4099664"/>
            <a:ext cx="18583295" cy="5525973"/>
          </a:xfrm>
          <a:prstGeom prst="rect">
            <a:avLst/>
          </a:prstGeom>
          <a:noFill/>
          <a:ln>
            <a:noFill/>
          </a:ln>
        </p:spPr>
        <p:txBody>
          <a:bodyPr anchorCtr="0" anchor="b" bIns="50800" lIns="50800" spcFirstLastPara="1" rIns="50800" wrap="square" tIns="50800">
            <a:normAutofit/>
          </a:bodyPr>
          <a:lstStyle/>
          <a:p>
            <a:pPr indent="0" lvl="0" marL="0" rtl="0" algn="l">
              <a:lnSpc>
                <a:spcPct val="80000"/>
              </a:lnSpc>
              <a:spcBef>
                <a:spcPts val="0"/>
              </a:spcBef>
              <a:spcAft>
                <a:spcPts val="0"/>
              </a:spcAft>
              <a:buClr>
                <a:srgbClr val="9F1608"/>
              </a:buClr>
              <a:buSzPts val="8400"/>
              <a:buFont typeface="Helvetica Neue"/>
              <a:buNone/>
            </a:pPr>
            <a:r>
              <a:rPr b="1" i="0" lang="it-IT" sz="8400" u="sng" cap="none" strike="noStrike">
                <a:solidFill>
                  <a:srgbClr val="9F1608"/>
                </a:solidFill>
                <a:latin typeface="Helvetica Neue"/>
                <a:ea typeface="Helvetica Neue"/>
                <a:cs typeface="Helvetica Neue"/>
                <a:sym typeface="Helvetica Neue"/>
              </a:rPr>
              <a:t>MATERIE COMUNI AGLI INDIRIZZI</a:t>
            </a:r>
            <a:endParaRPr b="1" i="0" sz="8400" u="sng" cap="none" strike="noStrike">
              <a:solidFill>
                <a:srgbClr val="9F1608"/>
              </a:solidFill>
              <a:latin typeface="Helvetica Neue"/>
              <a:ea typeface="Helvetica Neue"/>
              <a:cs typeface="Helvetica Neue"/>
              <a:sym typeface="Helvetica Neue"/>
            </a:endParaRPr>
          </a:p>
        </p:txBody>
      </p:sp>
      <p:sp>
        <p:nvSpPr>
          <p:cNvPr id="159" name="Google Shape;159;p24"/>
          <p:cNvSpPr txBox="1"/>
          <p:nvPr/>
        </p:nvSpPr>
        <p:spPr>
          <a:xfrm>
            <a:off x="3744933" y="794657"/>
            <a:ext cx="18468935" cy="1549400"/>
          </a:xfrm>
          <a:prstGeom prst="rect">
            <a:avLst/>
          </a:prstGeom>
          <a:noFill/>
          <a:ln>
            <a:noFill/>
          </a:ln>
        </p:spPr>
        <p:txBody>
          <a:bodyPr anchorCtr="0" anchor="b" bIns="50800" lIns="50800" spcFirstLastPara="1" rIns="50800" wrap="square" tIns="50800">
            <a:normAutofit/>
          </a:bodyPr>
          <a:lstStyle/>
          <a:p>
            <a:pPr indent="0" lvl="0" marL="0" marR="0" rtl="0" algn="l">
              <a:lnSpc>
                <a:spcPct val="80000"/>
              </a:lnSpc>
              <a:spcBef>
                <a:spcPts val="0"/>
              </a:spcBef>
              <a:spcAft>
                <a:spcPts val="0"/>
              </a:spcAft>
              <a:buClr>
                <a:srgbClr val="FF2F92"/>
              </a:buClr>
              <a:buSzPts val="8400"/>
              <a:buFont typeface="Helvetica Neue"/>
              <a:buNone/>
            </a:pPr>
            <a:r>
              <a:t/>
            </a:r>
            <a:endParaRPr b="1" i="0" sz="8400" u="sng" cap="none" strike="noStrike">
              <a:solidFill>
                <a:srgbClr val="FF2F92"/>
              </a:solidFill>
              <a:latin typeface="Helvetica Neue"/>
              <a:ea typeface="Helvetica Neue"/>
              <a:cs typeface="Helvetica Neue"/>
              <a:sym typeface="Helvetica Neue"/>
            </a:endParaRPr>
          </a:p>
        </p:txBody>
      </p:sp>
      <p:sp>
        <p:nvSpPr>
          <p:cNvPr id="160" name="Google Shape;160;p24"/>
          <p:cNvSpPr txBox="1"/>
          <p:nvPr/>
        </p:nvSpPr>
        <p:spPr>
          <a:xfrm>
            <a:off x="1422400" y="990600"/>
            <a:ext cx="18468935" cy="1549400"/>
          </a:xfrm>
          <a:prstGeom prst="rect">
            <a:avLst/>
          </a:prstGeom>
          <a:noFill/>
          <a:ln>
            <a:noFill/>
          </a:ln>
        </p:spPr>
        <p:txBody>
          <a:bodyPr anchorCtr="0" anchor="b" bIns="50800" lIns="50800" spcFirstLastPara="1" rIns="50800" wrap="square" tIns="50800">
            <a:normAutofit/>
          </a:bodyPr>
          <a:lstStyle/>
          <a:p>
            <a:pPr indent="0" lvl="0" marL="0" marR="0" rtl="0" algn="l">
              <a:lnSpc>
                <a:spcPct val="80000"/>
              </a:lnSpc>
              <a:spcBef>
                <a:spcPts val="0"/>
              </a:spcBef>
              <a:spcAft>
                <a:spcPts val="0"/>
              </a:spcAft>
              <a:buClr>
                <a:srgbClr val="FF2F92"/>
              </a:buClr>
              <a:buSzPts val="8400"/>
              <a:buFont typeface="Helvetica Neue"/>
              <a:buNone/>
            </a:pPr>
            <a:r>
              <a:t/>
            </a:r>
            <a:endParaRPr b="1" i="0" sz="8400" u="sng" cap="none" strike="noStrike">
              <a:solidFill>
                <a:srgbClr val="FF2F92"/>
              </a:solidFill>
              <a:latin typeface="Helvetica Neue"/>
              <a:ea typeface="Helvetica Neue"/>
              <a:cs typeface="Helvetica Neue"/>
              <a:sym typeface="Helvetica Neue"/>
            </a:endParaRPr>
          </a:p>
        </p:txBody>
      </p:sp>
      <p:sp>
        <p:nvSpPr>
          <p:cNvPr id="161" name="Google Shape;161;p24"/>
          <p:cNvSpPr txBox="1"/>
          <p:nvPr/>
        </p:nvSpPr>
        <p:spPr>
          <a:xfrm>
            <a:off x="1574800" y="1143000"/>
            <a:ext cx="18468935" cy="1549400"/>
          </a:xfrm>
          <a:prstGeom prst="rect">
            <a:avLst/>
          </a:prstGeom>
          <a:noFill/>
          <a:ln>
            <a:noFill/>
          </a:ln>
        </p:spPr>
        <p:txBody>
          <a:bodyPr anchorCtr="0" anchor="b" bIns="50800" lIns="50800" spcFirstLastPara="1" rIns="50800" wrap="square" tIns="50800">
            <a:normAutofit/>
          </a:bodyPr>
          <a:lstStyle/>
          <a:p>
            <a:pPr indent="0" lvl="0" marL="0" marR="0" rtl="0" algn="l">
              <a:lnSpc>
                <a:spcPct val="80000"/>
              </a:lnSpc>
              <a:spcBef>
                <a:spcPts val="0"/>
              </a:spcBef>
              <a:spcAft>
                <a:spcPts val="0"/>
              </a:spcAft>
              <a:buClr>
                <a:srgbClr val="FF2F92"/>
              </a:buClr>
              <a:buSzPts val="8400"/>
              <a:buFont typeface="Helvetica Neue"/>
              <a:buNone/>
            </a:pPr>
            <a:r>
              <a:t/>
            </a:r>
            <a:endParaRPr b="1" i="0" sz="8400" u="sng" cap="none" strike="noStrike">
              <a:solidFill>
                <a:srgbClr val="FF2F92"/>
              </a:solidFill>
              <a:latin typeface="Helvetica Neue"/>
              <a:ea typeface="Helvetica Neue"/>
              <a:cs typeface="Helvetica Neue"/>
              <a:sym typeface="Helvetica Neue"/>
            </a:endParaRPr>
          </a:p>
        </p:txBody>
      </p:sp>
      <p:sp>
        <p:nvSpPr>
          <p:cNvPr id="162" name="Google Shape;162;p24"/>
          <p:cNvSpPr txBox="1"/>
          <p:nvPr/>
        </p:nvSpPr>
        <p:spPr>
          <a:xfrm>
            <a:off x="1269998" y="838200"/>
            <a:ext cx="18468935" cy="1549400"/>
          </a:xfrm>
          <a:prstGeom prst="rect">
            <a:avLst/>
          </a:prstGeom>
          <a:noFill/>
          <a:ln>
            <a:noFill/>
          </a:ln>
        </p:spPr>
        <p:txBody>
          <a:bodyPr anchorCtr="0" anchor="b" bIns="50800" lIns="50800" spcFirstLastPara="1" rIns="50800" wrap="square" tIns="50800">
            <a:normAutofit/>
          </a:bodyPr>
          <a:lstStyle/>
          <a:p>
            <a:pPr indent="0" lvl="0" marL="0" marR="0" rtl="0" algn="l">
              <a:lnSpc>
                <a:spcPct val="80000"/>
              </a:lnSpc>
              <a:spcBef>
                <a:spcPts val="0"/>
              </a:spcBef>
              <a:spcAft>
                <a:spcPts val="0"/>
              </a:spcAft>
              <a:buClr>
                <a:srgbClr val="7E0D01"/>
              </a:buClr>
              <a:buSzPts val="8400"/>
              <a:buFont typeface="Helvetica Neue"/>
              <a:buNone/>
            </a:pPr>
            <a:r>
              <a:t/>
            </a:r>
            <a:endParaRPr b="1" i="0" sz="8400" u="sng" cap="none" strike="noStrike">
              <a:solidFill>
                <a:srgbClr val="7E0D01"/>
              </a:solidFill>
              <a:latin typeface="Helvetica Neue"/>
              <a:ea typeface="Helvetica Neue"/>
              <a:cs typeface="Helvetica Neue"/>
              <a:sym typeface="Helvetica Neue"/>
            </a:endParaRPr>
          </a:p>
        </p:txBody>
      </p:sp>
      <p:grpSp>
        <p:nvGrpSpPr>
          <p:cNvPr id="163" name="Google Shape;163;p24"/>
          <p:cNvGrpSpPr/>
          <p:nvPr/>
        </p:nvGrpSpPr>
        <p:grpSpPr>
          <a:xfrm>
            <a:off x="22414523" y="11549698"/>
            <a:ext cx="1742845" cy="1941954"/>
            <a:chOff x="0" y="0"/>
            <a:chExt cx="1524000" cy="1524000"/>
          </a:xfrm>
        </p:grpSpPr>
        <p:sp>
          <p:nvSpPr>
            <p:cNvPr id="164" name="Google Shape;164;p24"/>
            <p:cNvSpPr/>
            <p:nvPr/>
          </p:nvSpPr>
          <p:spPr>
            <a:xfrm>
              <a:off x="0" y="0"/>
              <a:ext cx="1524000" cy="1524000"/>
            </a:xfrm>
            <a:prstGeom prst="roundRect">
              <a:avLst>
                <a:gd fmla="val 15000" name="adj"/>
              </a:avLst>
            </a:prstGeom>
            <a:gradFill>
              <a:gsLst>
                <a:gs pos="0">
                  <a:srgbClr val="20C4F8"/>
                </a:gs>
                <a:gs pos="100000">
                  <a:srgbClr val="F10A0A"/>
                </a:gs>
              </a:gsLst>
              <a:lin ang="5400000" scaled="0"/>
            </a:gradFill>
            <a:ln>
              <a:noFill/>
            </a:ln>
            <a:effectLst>
              <a:outerShdw blurRad="63500" rotWithShape="0" dir="5400000" dist="25400">
                <a:srgbClr val="000000">
                  <a:alpha val="48235"/>
                </a:srgbClr>
              </a:outerShdw>
            </a:effectLst>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000000"/>
                </a:solidFill>
                <a:latin typeface="Helvetica Neue"/>
                <a:ea typeface="Helvetica Neue"/>
                <a:cs typeface="Helvetica Neue"/>
                <a:sym typeface="Helvetica Neue"/>
              </a:endParaRPr>
            </a:p>
          </p:txBody>
        </p:sp>
        <p:pic>
          <p:nvPicPr>
            <p:cNvPr descr="Immagine" id="165" name="Google Shape;165;p24"/>
            <p:cNvPicPr preferRelativeResize="0"/>
            <p:nvPr/>
          </p:nvPicPr>
          <p:blipFill rotWithShape="1">
            <a:blip r:embed="rId3">
              <a:alphaModFix/>
            </a:blip>
            <a:srcRect b="0" l="0" r="0" t="0"/>
            <a:stretch/>
          </p:blipFill>
          <p:spPr>
            <a:xfrm>
              <a:off x="234581" y="391921"/>
              <a:ext cx="1054839" cy="740159"/>
            </a:xfrm>
            <a:prstGeom prst="rect">
              <a:avLst/>
            </a:prstGeom>
            <a:noFill/>
            <a:ln>
              <a:noFill/>
            </a:ln>
          </p:spPr>
        </p:pic>
      </p:grpSp>
      <p:graphicFrame>
        <p:nvGraphicFramePr>
          <p:cNvPr id="166" name="Google Shape;166;p24"/>
          <p:cNvGraphicFramePr/>
          <p:nvPr/>
        </p:nvGraphicFramePr>
        <p:xfrm>
          <a:off x="1574800" y="1701255"/>
          <a:ext cx="3000000" cy="3000000"/>
        </p:xfrm>
        <a:graphic>
          <a:graphicData uri="http://schemas.openxmlformats.org/drawingml/2006/table">
            <a:tbl>
              <a:tblPr bandRow="1" firstRow="1">
                <a:noFill/>
                <a:tableStyleId>{66ED1E67-F229-4104-A383-23FB0E389CB6}</a:tableStyleId>
              </a:tblPr>
              <a:tblGrid>
                <a:gridCol w="10033850"/>
                <a:gridCol w="1566900"/>
                <a:gridCol w="1821775"/>
                <a:gridCol w="1840650"/>
                <a:gridCol w="1717925"/>
                <a:gridCol w="2520275"/>
              </a:tblGrid>
              <a:tr h="1314150">
                <a:tc>
                  <a:txBody>
                    <a:bodyPr/>
                    <a:lstStyle/>
                    <a:p>
                      <a:pPr indent="0" lvl="0" marL="0" marR="0" rtl="0" algn="l">
                        <a:lnSpc>
                          <a:spcPct val="100000"/>
                        </a:lnSpc>
                        <a:spcBef>
                          <a:spcPts val="0"/>
                        </a:spcBef>
                        <a:spcAft>
                          <a:spcPts val="0"/>
                        </a:spcAft>
                        <a:buClr>
                          <a:schemeClr val="dk1"/>
                        </a:buClr>
                        <a:buSzPts val="6000"/>
                        <a:buFont typeface="Arial"/>
                        <a:buNone/>
                      </a:pPr>
                      <a:r>
                        <a:rPr lang="it-IT" sz="6000" u="none" cap="none" strike="noStrike">
                          <a:latin typeface="Arial"/>
                          <a:ea typeface="Arial"/>
                          <a:cs typeface="Arial"/>
                          <a:sym typeface="Arial"/>
                        </a:rPr>
                        <a:t>DISCIPLINE</a:t>
                      </a:r>
                      <a:endParaRPr sz="1400" u="none" cap="none" strike="noStrike"/>
                    </a:p>
                    <a:p>
                      <a:pPr indent="0" lvl="0" marL="0" marR="0" rtl="0" algn="ctr">
                        <a:lnSpc>
                          <a:spcPct val="100000"/>
                        </a:lnSpc>
                        <a:spcBef>
                          <a:spcPts val="0"/>
                        </a:spcBef>
                        <a:spcAft>
                          <a:spcPts val="0"/>
                        </a:spcAft>
                        <a:buClr>
                          <a:schemeClr val="dk1"/>
                        </a:buClr>
                        <a:buSzPts val="2200"/>
                        <a:buFont typeface="Helvetica Neue"/>
                        <a:buNone/>
                      </a:pPr>
                      <a:r>
                        <a:t/>
                      </a:r>
                      <a:endParaRPr sz="2200" u="none" cap="none" strike="noStrike">
                        <a:latin typeface="Arial"/>
                        <a:ea typeface="Arial"/>
                        <a:cs typeface="Arial"/>
                        <a:sym typeface="Arial"/>
                      </a:endParaRPr>
                    </a:p>
                  </a:txBody>
                  <a:tcPr marT="45725" marB="45725" marR="91450" marL="91450"/>
                </a:tc>
                <a:tc gridSpan="2">
                  <a:txBody>
                    <a:bodyPr/>
                    <a:lstStyle/>
                    <a:p>
                      <a:pPr indent="0" lvl="0" marL="0" marR="0" rtl="0" algn="ctr">
                        <a:lnSpc>
                          <a:spcPct val="100000"/>
                        </a:lnSpc>
                        <a:spcBef>
                          <a:spcPts val="0"/>
                        </a:spcBef>
                        <a:spcAft>
                          <a:spcPts val="0"/>
                        </a:spcAft>
                        <a:buClr>
                          <a:schemeClr val="dk1"/>
                        </a:buClr>
                        <a:buSzPts val="4400"/>
                        <a:buFont typeface="Arial"/>
                        <a:buNone/>
                      </a:pPr>
                      <a:r>
                        <a:rPr lang="it-IT" sz="4400" u="none" cap="none" strike="noStrike">
                          <a:latin typeface="Arial"/>
                          <a:ea typeface="Arial"/>
                          <a:cs typeface="Arial"/>
                          <a:sym typeface="Arial"/>
                        </a:rPr>
                        <a:t>1° BIENNIO</a:t>
                      </a:r>
                      <a:endParaRPr sz="1400" u="none" cap="none" strike="noStrike"/>
                    </a:p>
                  </a:txBody>
                  <a:tcPr marT="45725" marB="45725" marR="91450" marL="91450"/>
                </a:tc>
                <a:tc hMerge="1"/>
                <a:tc gridSpan="2">
                  <a:txBody>
                    <a:bodyPr/>
                    <a:lstStyle/>
                    <a:p>
                      <a:pPr indent="0" lvl="0" marL="0" marR="0" rtl="0" algn="ctr">
                        <a:lnSpc>
                          <a:spcPct val="100000"/>
                        </a:lnSpc>
                        <a:spcBef>
                          <a:spcPts val="0"/>
                        </a:spcBef>
                        <a:spcAft>
                          <a:spcPts val="0"/>
                        </a:spcAft>
                        <a:buClr>
                          <a:schemeClr val="dk1"/>
                        </a:buClr>
                        <a:buSzPts val="4400"/>
                        <a:buFont typeface="Arial"/>
                        <a:buNone/>
                      </a:pPr>
                      <a:r>
                        <a:rPr lang="it-IT" sz="4400" u="none" cap="none" strike="noStrike">
                          <a:latin typeface="Arial"/>
                          <a:ea typeface="Arial"/>
                          <a:cs typeface="Arial"/>
                          <a:sym typeface="Arial"/>
                        </a:rPr>
                        <a:t>2° BIENNIO</a:t>
                      </a:r>
                      <a:endParaRPr sz="1400" u="none" cap="none" strike="noStrike"/>
                    </a:p>
                  </a:txBody>
                  <a:tcPr marT="45725" marB="45725" marR="91450" marL="91450"/>
                </a:tc>
                <a:tc hMerge="1"/>
                <a:tc>
                  <a:txBody>
                    <a:bodyPr/>
                    <a:lstStyle/>
                    <a:p>
                      <a:pPr indent="0" lvl="0" marL="0" marR="0" rtl="0" algn="ctr">
                        <a:lnSpc>
                          <a:spcPct val="100000"/>
                        </a:lnSpc>
                        <a:spcBef>
                          <a:spcPts val="0"/>
                        </a:spcBef>
                        <a:spcAft>
                          <a:spcPts val="0"/>
                        </a:spcAft>
                        <a:buClr>
                          <a:srgbClr val="C00000"/>
                        </a:buClr>
                        <a:buSzPts val="4400"/>
                        <a:buFont typeface="Arial"/>
                        <a:buNone/>
                      </a:pPr>
                      <a:r>
                        <a:rPr lang="it-IT" sz="4400" u="none" cap="none" strike="noStrike">
                          <a:solidFill>
                            <a:srgbClr val="C00000"/>
                          </a:solidFill>
                          <a:latin typeface="Arial"/>
                          <a:ea typeface="Arial"/>
                          <a:cs typeface="Arial"/>
                          <a:sym typeface="Arial"/>
                        </a:rPr>
                        <a:t>V ANNO</a:t>
                      </a:r>
                      <a:endParaRPr sz="1400" u="none" cap="none" strike="noStrike"/>
                    </a:p>
                  </a:txBody>
                  <a:tcPr marT="45725" marB="45725" marR="91450" marL="91450"/>
                </a:tc>
              </a:tr>
              <a:tr h="746675">
                <a:tc>
                  <a:txBody>
                    <a:bodyPr/>
                    <a:lstStyle/>
                    <a:p>
                      <a:pPr indent="0" lvl="0" marL="0" marR="0" rtl="0" algn="l">
                        <a:lnSpc>
                          <a:spcPct val="100000"/>
                        </a:lnSpc>
                        <a:spcBef>
                          <a:spcPts val="0"/>
                        </a:spcBef>
                        <a:spcAft>
                          <a:spcPts val="0"/>
                        </a:spcAft>
                        <a:buClr>
                          <a:schemeClr val="dk1"/>
                        </a:buClr>
                        <a:buSzPts val="2200"/>
                        <a:buFont typeface="Helvetica Neue"/>
                        <a:buNone/>
                      </a:pPr>
                      <a:r>
                        <a:t/>
                      </a:r>
                      <a:endParaRPr sz="2200" u="none" cap="none" strike="noStrike">
                        <a:latin typeface="Arial"/>
                        <a:ea typeface="Arial"/>
                        <a:cs typeface="Arial"/>
                        <a:sym typeface="Arial"/>
                      </a:endParaRPr>
                    </a:p>
                  </a:txBody>
                  <a:tcPr marT="45725" marB="45725" marR="91450" marL="91450"/>
                </a:tc>
                <a:tc>
                  <a:txBody>
                    <a:bodyPr/>
                    <a:lstStyle/>
                    <a:p>
                      <a:pPr indent="0" lvl="0" marL="0" marR="0" rtl="0" algn="ctr">
                        <a:lnSpc>
                          <a:spcPct val="100000"/>
                        </a:lnSpc>
                        <a:spcBef>
                          <a:spcPts val="0"/>
                        </a:spcBef>
                        <a:spcAft>
                          <a:spcPts val="0"/>
                        </a:spcAft>
                        <a:buClr>
                          <a:srgbClr val="C00000"/>
                        </a:buClr>
                        <a:buSzPts val="4400"/>
                        <a:buFont typeface="Arial"/>
                        <a:buNone/>
                      </a:pPr>
                      <a:r>
                        <a:rPr b="1" lang="it-IT" sz="4400" u="none" cap="none" strike="noStrike">
                          <a:solidFill>
                            <a:srgbClr val="C00000"/>
                          </a:solidFill>
                          <a:latin typeface="Arial"/>
                          <a:ea typeface="Arial"/>
                          <a:cs typeface="Arial"/>
                          <a:sym typeface="Arial"/>
                        </a:rPr>
                        <a:t>I</a:t>
                      </a:r>
                      <a:endParaRPr sz="4400" u="none" cap="none" strike="noStrike">
                        <a:latin typeface="Arial"/>
                        <a:ea typeface="Arial"/>
                        <a:cs typeface="Arial"/>
                        <a:sym typeface="Arial"/>
                      </a:endParaRPr>
                    </a:p>
                  </a:txBody>
                  <a:tcPr marT="45725" marB="45725" marR="91450" marL="91450"/>
                </a:tc>
                <a:tc>
                  <a:txBody>
                    <a:bodyPr/>
                    <a:lstStyle/>
                    <a:p>
                      <a:pPr indent="0" lvl="0" marL="0" marR="0" rtl="0" algn="ctr">
                        <a:lnSpc>
                          <a:spcPct val="100000"/>
                        </a:lnSpc>
                        <a:spcBef>
                          <a:spcPts val="0"/>
                        </a:spcBef>
                        <a:spcAft>
                          <a:spcPts val="0"/>
                        </a:spcAft>
                        <a:buClr>
                          <a:srgbClr val="C00000"/>
                        </a:buClr>
                        <a:buSzPts val="4400"/>
                        <a:buFont typeface="Arial"/>
                        <a:buNone/>
                      </a:pPr>
                      <a:r>
                        <a:rPr b="1" lang="it-IT" sz="4400" u="none" cap="none" strike="noStrike">
                          <a:solidFill>
                            <a:srgbClr val="C00000"/>
                          </a:solidFill>
                          <a:latin typeface="Arial"/>
                          <a:ea typeface="Arial"/>
                          <a:cs typeface="Arial"/>
                          <a:sym typeface="Arial"/>
                        </a:rPr>
                        <a:t>II</a:t>
                      </a:r>
                      <a:endParaRPr sz="4400" u="none" cap="none" strike="noStrike">
                        <a:latin typeface="Arial"/>
                        <a:ea typeface="Arial"/>
                        <a:cs typeface="Arial"/>
                        <a:sym typeface="Arial"/>
                      </a:endParaRPr>
                    </a:p>
                  </a:txBody>
                  <a:tcPr marT="45725" marB="45725" marR="91450" marL="91450"/>
                </a:tc>
                <a:tc>
                  <a:txBody>
                    <a:bodyPr/>
                    <a:lstStyle/>
                    <a:p>
                      <a:pPr indent="0" lvl="0" marL="0" marR="0" rtl="0" algn="ctr">
                        <a:lnSpc>
                          <a:spcPct val="100000"/>
                        </a:lnSpc>
                        <a:spcBef>
                          <a:spcPts val="0"/>
                        </a:spcBef>
                        <a:spcAft>
                          <a:spcPts val="0"/>
                        </a:spcAft>
                        <a:buClr>
                          <a:srgbClr val="C00000"/>
                        </a:buClr>
                        <a:buSzPts val="4400"/>
                        <a:buFont typeface="Arial"/>
                        <a:buNone/>
                      </a:pPr>
                      <a:r>
                        <a:rPr b="1" lang="it-IT" sz="4400" u="none" cap="none" strike="noStrike">
                          <a:solidFill>
                            <a:srgbClr val="C00000"/>
                          </a:solidFill>
                          <a:latin typeface="Arial"/>
                          <a:ea typeface="Arial"/>
                          <a:cs typeface="Arial"/>
                          <a:sym typeface="Arial"/>
                        </a:rPr>
                        <a:t>III</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C00000"/>
                        </a:buClr>
                        <a:buSzPts val="4400"/>
                        <a:buFont typeface="Arial"/>
                        <a:buNone/>
                      </a:pPr>
                      <a:r>
                        <a:rPr b="1" lang="it-IT" sz="4400" u="none" cap="none" strike="noStrike">
                          <a:solidFill>
                            <a:srgbClr val="C00000"/>
                          </a:solidFill>
                          <a:latin typeface="Arial"/>
                          <a:ea typeface="Arial"/>
                          <a:cs typeface="Arial"/>
                          <a:sym typeface="Arial"/>
                        </a:rPr>
                        <a:t>IV</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chemeClr val="dk1"/>
                        </a:buClr>
                        <a:buSzPts val="2200"/>
                        <a:buFont typeface="Helvetica Neue"/>
                        <a:buNone/>
                      </a:pPr>
                      <a:r>
                        <a:t/>
                      </a:r>
                      <a:endParaRPr sz="2200" u="none" cap="none" strike="noStrike">
                        <a:latin typeface="Arial"/>
                        <a:ea typeface="Arial"/>
                        <a:cs typeface="Arial"/>
                        <a:sym typeface="Arial"/>
                      </a:endParaRPr>
                    </a:p>
                  </a:txBody>
                  <a:tcPr marT="45725" marB="45725" marR="91450" marL="91450"/>
                </a:tc>
              </a:tr>
              <a:tr h="426950">
                <a:tc gridSpan="6">
                  <a:txBody>
                    <a:bodyPr/>
                    <a:lstStyle/>
                    <a:p>
                      <a:pPr indent="0" lvl="0" marL="0" marR="0" rtl="0" algn="l">
                        <a:lnSpc>
                          <a:spcPct val="100000"/>
                        </a:lnSpc>
                        <a:spcBef>
                          <a:spcPts val="0"/>
                        </a:spcBef>
                        <a:spcAft>
                          <a:spcPts val="0"/>
                        </a:spcAft>
                        <a:buClr>
                          <a:srgbClr val="C00000"/>
                        </a:buClr>
                        <a:buSzPts val="2000"/>
                        <a:buFont typeface="Arial"/>
                        <a:buNone/>
                      </a:pPr>
                      <a:r>
                        <a:rPr b="1" i="0" lang="it-IT" sz="2000" u="none" cap="none" strike="noStrike">
                          <a:solidFill>
                            <a:srgbClr val="C00000"/>
                          </a:solidFill>
                          <a:latin typeface="Arial"/>
                          <a:ea typeface="Arial"/>
                          <a:cs typeface="Arial"/>
                          <a:sym typeface="Arial"/>
                        </a:rPr>
                        <a:t>Attività e insegnamenti generali comuni agli indirizzi del settore tecnologico</a:t>
                      </a:r>
                      <a:endParaRPr sz="2000" u="none" cap="none" strike="noStrike">
                        <a:solidFill>
                          <a:srgbClr val="C00000"/>
                        </a:solidFill>
                        <a:latin typeface="Arial"/>
                        <a:ea typeface="Arial"/>
                        <a:cs typeface="Arial"/>
                        <a:sym typeface="Arial"/>
                      </a:endParaRPr>
                    </a:p>
                  </a:txBody>
                  <a:tcPr marT="45725" marB="45725" marR="91450" marL="91450"/>
                </a:tc>
                <a:tc hMerge="1"/>
                <a:tc hMerge="1"/>
                <a:tc hMerge="1"/>
                <a:tc hMerge="1"/>
                <a:tc hMerge="1"/>
              </a:tr>
              <a:tr h="642050">
                <a:tc>
                  <a:txBody>
                    <a:bodyPr/>
                    <a:lstStyle/>
                    <a:p>
                      <a:pPr indent="0" lvl="0" marL="0" marR="0" rtl="0" algn="l">
                        <a:lnSpc>
                          <a:spcPct val="100000"/>
                        </a:lnSpc>
                        <a:spcBef>
                          <a:spcPts val="0"/>
                        </a:spcBef>
                        <a:spcAft>
                          <a:spcPts val="0"/>
                        </a:spcAft>
                        <a:buClr>
                          <a:schemeClr val="dk1"/>
                        </a:buClr>
                        <a:buSzPts val="3200"/>
                        <a:buFont typeface="Arial"/>
                        <a:buNone/>
                      </a:pPr>
                      <a:r>
                        <a:rPr b="0" i="0" lang="it-IT" sz="3200" u="none" cap="none" strike="noStrike">
                          <a:solidFill>
                            <a:schemeClr val="dk1"/>
                          </a:solidFill>
                          <a:latin typeface="Arial"/>
                          <a:ea typeface="Arial"/>
                          <a:cs typeface="Arial"/>
                          <a:sym typeface="Arial"/>
                        </a:rPr>
                        <a:t>Lingua e letteratura italiana</a:t>
                      </a:r>
                      <a:endParaRPr sz="3200" u="none" cap="none" strike="noStrike">
                        <a:latin typeface="Arial"/>
                        <a:ea typeface="Arial"/>
                        <a:cs typeface="Arial"/>
                        <a:sym typeface="Arial"/>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Arial"/>
                        <a:buNone/>
                      </a:pPr>
                      <a:r>
                        <a:rPr lang="it-IT" sz="2800" u="none" cap="none" strike="noStrike">
                          <a:solidFill>
                            <a:schemeClr val="dk1"/>
                          </a:solidFill>
                          <a:latin typeface="Arial"/>
                          <a:ea typeface="Arial"/>
                          <a:cs typeface="Arial"/>
                          <a:sym typeface="Arial"/>
                        </a:rPr>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Arial"/>
                        <a:buNone/>
                      </a:pPr>
                      <a:r>
                        <a:rPr lang="it-IT" sz="2800" u="none" cap="none" strike="noStrike">
                          <a:solidFill>
                            <a:schemeClr val="dk1"/>
                          </a:solidFill>
                          <a:latin typeface="Arial"/>
                          <a:ea typeface="Arial"/>
                          <a:cs typeface="Arial"/>
                          <a:sym typeface="Arial"/>
                        </a:rPr>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Arial"/>
                        <a:buNone/>
                      </a:pPr>
                      <a:r>
                        <a:rPr lang="it-IT" sz="2800" u="none" cap="none" strike="noStrike">
                          <a:solidFill>
                            <a:schemeClr val="dk1"/>
                          </a:solidFill>
                          <a:latin typeface="Arial"/>
                          <a:ea typeface="Arial"/>
                          <a:cs typeface="Arial"/>
                          <a:sym typeface="Arial"/>
                        </a:rPr>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Arial"/>
                        <a:buNone/>
                      </a:pPr>
                      <a:r>
                        <a:rPr lang="it-IT" sz="2800" u="none" cap="none" strike="noStrike">
                          <a:solidFill>
                            <a:schemeClr val="dk1"/>
                          </a:solidFill>
                          <a:latin typeface="Arial"/>
                          <a:ea typeface="Arial"/>
                          <a:cs typeface="Arial"/>
                          <a:sym typeface="Arial"/>
                        </a:rPr>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Arial"/>
                        <a:buNone/>
                      </a:pPr>
                      <a:r>
                        <a:rPr lang="it-IT" sz="2800" u="none" cap="none" strike="noStrike">
                          <a:solidFill>
                            <a:schemeClr val="dk1"/>
                          </a:solidFill>
                          <a:latin typeface="Arial"/>
                          <a:ea typeface="Arial"/>
                          <a:cs typeface="Arial"/>
                          <a:sym typeface="Arial"/>
                        </a:rPr>
                        <a:t>4</a:t>
                      </a:r>
                      <a:endParaRPr sz="1400" u="none" cap="none" strike="noStrike"/>
                    </a:p>
                  </a:txBody>
                  <a:tcPr marT="45725" marB="45725" marR="91450" marL="91450"/>
                </a:tc>
              </a:tr>
              <a:tr h="607875">
                <a:tc>
                  <a:txBody>
                    <a:bodyPr/>
                    <a:lstStyle/>
                    <a:p>
                      <a:pPr indent="0" lvl="0" marL="0" marR="0" rtl="0" algn="l">
                        <a:lnSpc>
                          <a:spcPct val="100000"/>
                        </a:lnSpc>
                        <a:spcBef>
                          <a:spcPts val="0"/>
                        </a:spcBef>
                        <a:spcAft>
                          <a:spcPts val="0"/>
                        </a:spcAft>
                        <a:buClr>
                          <a:schemeClr val="dk1"/>
                        </a:buClr>
                        <a:buSzPts val="3200"/>
                        <a:buFont typeface="Arial"/>
                        <a:buNone/>
                      </a:pPr>
                      <a:r>
                        <a:rPr b="0" i="0" lang="it-IT" sz="3200" u="none" cap="none" strike="noStrike">
                          <a:solidFill>
                            <a:schemeClr val="dk1"/>
                          </a:solidFill>
                          <a:latin typeface="Arial"/>
                          <a:ea typeface="Arial"/>
                          <a:cs typeface="Arial"/>
                          <a:sym typeface="Arial"/>
                        </a:rPr>
                        <a:t>Storia</a:t>
                      </a:r>
                      <a:endParaRPr sz="3200" u="none" cap="none" strike="noStrike">
                        <a:latin typeface="Arial"/>
                        <a:ea typeface="Arial"/>
                        <a:cs typeface="Arial"/>
                        <a:sym typeface="Arial"/>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Arial"/>
                        <a:buNone/>
                      </a:pPr>
                      <a:r>
                        <a:rPr lang="it-IT" sz="2800" u="none" cap="none" strike="noStrike">
                          <a:solidFill>
                            <a:schemeClr val="dk1"/>
                          </a:solidFill>
                          <a:latin typeface="Arial"/>
                          <a:ea typeface="Arial"/>
                          <a:cs typeface="Arial"/>
                          <a:sym typeface="Arial"/>
                        </a:rPr>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Arial"/>
                        <a:buNone/>
                      </a:pPr>
                      <a:r>
                        <a:rPr lang="it-IT" sz="2800" u="none" cap="none" strike="noStrike">
                          <a:solidFill>
                            <a:schemeClr val="dk1"/>
                          </a:solidFill>
                          <a:latin typeface="Arial"/>
                          <a:ea typeface="Arial"/>
                          <a:cs typeface="Arial"/>
                          <a:sym typeface="Arial"/>
                        </a:rPr>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Arial"/>
                        <a:buNone/>
                      </a:pPr>
                      <a:r>
                        <a:rPr lang="it-IT" sz="2800" u="none" cap="none" strike="noStrike">
                          <a:solidFill>
                            <a:schemeClr val="dk1"/>
                          </a:solidFill>
                          <a:latin typeface="Arial"/>
                          <a:ea typeface="Arial"/>
                          <a:cs typeface="Arial"/>
                          <a:sym typeface="Arial"/>
                        </a:rPr>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Arial"/>
                        <a:buNone/>
                      </a:pPr>
                      <a:r>
                        <a:rPr lang="it-IT" sz="2800" u="none" cap="none" strike="noStrike">
                          <a:solidFill>
                            <a:schemeClr val="dk1"/>
                          </a:solidFill>
                          <a:latin typeface="Arial"/>
                          <a:ea typeface="Arial"/>
                          <a:cs typeface="Arial"/>
                          <a:sym typeface="Arial"/>
                        </a:rPr>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Arial"/>
                        <a:buNone/>
                      </a:pPr>
                      <a:r>
                        <a:rPr lang="it-IT" sz="2800" u="none" cap="none" strike="noStrike">
                          <a:solidFill>
                            <a:schemeClr val="dk1"/>
                          </a:solidFill>
                          <a:latin typeface="Arial"/>
                          <a:ea typeface="Arial"/>
                          <a:cs typeface="Arial"/>
                          <a:sym typeface="Arial"/>
                        </a:rPr>
                        <a:t>2</a:t>
                      </a:r>
                      <a:endParaRPr sz="1400" u="none" cap="none" strike="noStrike"/>
                    </a:p>
                  </a:txBody>
                  <a:tcPr marT="45725" marB="45725" marR="91450" marL="91450"/>
                </a:tc>
              </a:tr>
              <a:tr h="664850">
                <a:tc>
                  <a:txBody>
                    <a:bodyPr/>
                    <a:lstStyle/>
                    <a:p>
                      <a:pPr indent="0" lvl="0" marL="0" marR="0" rtl="0" algn="l">
                        <a:lnSpc>
                          <a:spcPct val="100000"/>
                        </a:lnSpc>
                        <a:spcBef>
                          <a:spcPts val="0"/>
                        </a:spcBef>
                        <a:spcAft>
                          <a:spcPts val="0"/>
                        </a:spcAft>
                        <a:buClr>
                          <a:schemeClr val="dk1"/>
                        </a:buClr>
                        <a:buSzPts val="3200"/>
                        <a:buFont typeface="Arial"/>
                        <a:buNone/>
                      </a:pPr>
                      <a:r>
                        <a:rPr b="0" i="0" lang="it-IT" sz="3200" u="none" cap="none" strike="noStrike">
                          <a:solidFill>
                            <a:schemeClr val="dk1"/>
                          </a:solidFill>
                          <a:latin typeface="Arial"/>
                          <a:ea typeface="Arial"/>
                          <a:cs typeface="Arial"/>
                          <a:sym typeface="Arial"/>
                        </a:rPr>
                        <a:t>Lingua inglese</a:t>
                      </a:r>
                      <a:endParaRPr sz="3200" u="none" cap="none" strike="noStrike">
                        <a:latin typeface="Arial"/>
                        <a:ea typeface="Arial"/>
                        <a:cs typeface="Arial"/>
                        <a:sym typeface="Arial"/>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Arial"/>
                        <a:buNone/>
                      </a:pPr>
                      <a:r>
                        <a:rPr lang="it-IT" sz="2800" u="none" cap="none" strike="noStrike">
                          <a:solidFill>
                            <a:schemeClr val="dk1"/>
                          </a:solidFill>
                          <a:latin typeface="Arial"/>
                          <a:ea typeface="Arial"/>
                          <a:cs typeface="Arial"/>
                          <a:sym typeface="Arial"/>
                        </a:rPr>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Arial"/>
                        <a:buNone/>
                      </a:pPr>
                      <a:r>
                        <a:rPr lang="it-IT" sz="2800" u="none" cap="none" strike="noStrike">
                          <a:solidFill>
                            <a:schemeClr val="dk1"/>
                          </a:solidFill>
                          <a:latin typeface="Arial"/>
                          <a:ea typeface="Arial"/>
                          <a:cs typeface="Arial"/>
                          <a:sym typeface="Arial"/>
                        </a:rPr>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Arial"/>
                        <a:buNone/>
                      </a:pPr>
                      <a:r>
                        <a:rPr lang="it-IT" sz="2800" u="none" cap="none" strike="noStrike">
                          <a:solidFill>
                            <a:schemeClr val="dk1"/>
                          </a:solidFill>
                          <a:latin typeface="Arial"/>
                          <a:ea typeface="Arial"/>
                          <a:cs typeface="Arial"/>
                          <a:sym typeface="Arial"/>
                        </a:rPr>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Arial"/>
                        <a:buNone/>
                      </a:pPr>
                      <a:r>
                        <a:rPr lang="it-IT" sz="2800" u="none" cap="none" strike="noStrike">
                          <a:solidFill>
                            <a:schemeClr val="dk1"/>
                          </a:solidFill>
                          <a:latin typeface="Arial"/>
                          <a:ea typeface="Arial"/>
                          <a:cs typeface="Arial"/>
                          <a:sym typeface="Arial"/>
                        </a:rPr>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Arial"/>
                        <a:buNone/>
                      </a:pPr>
                      <a:r>
                        <a:rPr lang="it-IT" sz="2800" u="none" cap="none" strike="noStrike">
                          <a:solidFill>
                            <a:schemeClr val="dk1"/>
                          </a:solidFill>
                          <a:latin typeface="Arial"/>
                          <a:ea typeface="Arial"/>
                          <a:cs typeface="Arial"/>
                          <a:sym typeface="Arial"/>
                        </a:rPr>
                        <a:t>3</a:t>
                      </a:r>
                      <a:endParaRPr sz="1400" u="none" cap="none" strike="noStrike"/>
                    </a:p>
                  </a:txBody>
                  <a:tcPr marT="45725" marB="45725" marR="91450" marL="91450"/>
                </a:tc>
              </a:tr>
              <a:tr h="653450">
                <a:tc>
                  <a:txBody>
                    <a:bodyPr/>
                    <a:lstStyle/>
                    <a:p>
                      <a:pPr indent="0" lvl="0" marL="0" marR="0" rtl="0" algn="l">
                        <a:lnSpc>
                          <a:spcPct val="100000"/>
                        </a:lnSpc>
                        <a:spcBef>
                          <a:spcPts val="0"/>
                        </a:spcBef>
                        <a:spcAft>
                          <a:spcPts val="0"/>
                        </a:spcAft>
                        <a:buClr>
                          <a:schemeClr val="dk1"/>
                        </a:buClr>
                        <a:buSzPts val="3200"/>
                        <a:buFont typeface="Arial"/>
                        <a:buNone/>
                      </a:pPr>
                      <a:r>
                        <a:rPr b="0" i="0" lang="it-IT" sz="3200" u="none" cap="none" strike="noStrike">
                          <a:solidFill>
                            <a:schemeClr val="dk1"/>
                          </a:solidFill>
                          <a:latin typeface="Arial"/>
                          <a:ea typeface="Arial"/>
                          <a:cs typeface="Arial"/>
                          <a:sym typeface="Arial"/>
                        </a:rPr>
                        <a:t>Scienze integrate (Scienze della Terra e Biologia)</a:t>
                      </a:r>
                      <a:endParaRPr sz="3200" u="none" cap="none" strike="noStrike">
                        <a:latin typeface="Arial"/>
                        <a:ea typeface="Arial"/>
                        <a:cs typeface="Arial"/>
                        <a:sym typeface="Arial"/>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Arial"/>
                        <a:buNone/>
                      </a:pPr>
                      <a:r>
                        <a:rPr lang="it-IT" sz="2800" u="none" cap="none" strike="noStrike">
                          <a:solidFill>
                            <a:schemeClr val="dk1"/>
                          </a:solidFill>
                          <a:latin typeface="Arial"/>
                          <a:ea typeface="Arial"/>
                          <a:cs typeface="Arial"/>
                          <a:sym typeface="Arial"/>
                        </a:rPr>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Arial"/>
                        <a:buNone/>
                      </a:pPr>
                      <a:r>
                        <a:rPr lang="it-IT" sz="2800" u="none" cap="none" strike="noStrike">
                          <a:solidFill>
                            <a:schemeClr val="dk1"/>
                          </a:solidFill>
                          <a:latin typeface="Arial"/>
                          <a:ea typeface="Arial"/>
                          <a:cs typeface="Arial"/>
                          <a:sym typeface="Arial"/>
                        </a:rPr>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Arial"/>
                        <a:buNone/>
                      </a:pPr>
                      <a:r>
                        <a:rPr lang="it-IT" sz="2800" u="none" cap="none" strike="noStrike">
                          <a:solidFill>
                            <a:schemeClr val="dk1"/>
                          </a:solidFill>
                          <a:latin typeface="Arial"/>
                          <a:ea typeface="Arial"/>
                          <a:cs typeface="Arial"/>
                          <a:sym typeface="Arial"/>
                        </a:rPr>
                        <a:t>-</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Arial"/>
                        <a:buNone/>
                      </a:pPr>
                      <a:r>
                        <a:rPr lang="it-IT" sz="2800" u="none" cap="none" strike="noStrike">
                          <a:solidFill>
                            <a:schemeClr val="dk1"/>
                          </a:solidFill>
                          <a:latin typeface="Arial"/>
                          <a:ea typeface="Arial"/>
                          <a:cs typeface="Arial"/>
                          <a:sym typeface="Arial"/>
                        </a:rPr>
                        <a:t>-</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Helvetica Neue"/>
                        <a:buNone/>
                      </a:pPr>
                      <a:r>
                        <a:t/>
                      </a:r>
                      <a:endParaRPr sz="2800" u="none" cap="none" strike="noStrike">
                        <a:solidFill>
                          <a:schemeClr val="dk1"/>
                        </a:solidFill>
                        <a:latin typeface="Arial"/>
                        <a:ea typeface="Arial"/>
                        <a:cs typeface="Arial"/>
                        <a:sym typeface="Arial"/>
                      </a:endParaRPr>
                    </a:p>
                  </a:txBody>
                  <a:tcPr marT="45725" marB="45725" marR="91450" marL="91450"/>
                </a:tc>
              </a:tr>
              <a:tr h="619275">
                <a:tc>
                  <a:txBody>
                    <a:bodyPr/>
                    <a:lstStyle/>
                    <a:p>
                      <a:pPr indent="0" lvl="0" marL="0" marR="0" rtl="0" algn="l">
                        <a:lnSpc>
                          <a:spcPct val="100000"/>
                        </a:lnSpc>
                        <a:spcBef>
                          <a:spcPts val="0"/>
                        </a:spcBef>
                        <a:spcAft>
                          <a:spcPts val="0"/>
                        </a:spcAft>
                        <a:buClr>
                          <a:schemeClr val="dk1"/>
                        </a:buClr>
                        <a:buSzPts val="3200"/>
                        <a:buFont typeface="Arial"/>
                        <a:buNone/>
                      </a:pPr>
                      <a:r>
                        <a:rPr b="0" i="0" lang="it-IT" sz="3200" u="none" cap="none" strike="noStrike">
                          <a:solidFill>
                            <a:schemeClr val="dk1"/>
                          </a:solidFill>
                          <a:latin typeface="Arial"/>
                          <a:ea typeface="Arial"/>
                          <a:cs typeface="Arial"/>
                          <a:sym typeface="Arial"/>
                        </a:rPr>
                        <a:t>Diritto ed economia</a:t>
                      </a:r>
                      <a:endParaRPr sz="3200" u="none" cap="none" strike="noStrike">
                        <a:latin typeface="Arial"/>
                        <a:ea typeface="Arial"/>
                        <a:cs typeface="Arial"/>
                        <a:sym typeface="Arial"/>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Arial"/>
                        <a:buNone/>
                      </a:pPr>
                      <a:r>
                        <a:rPr lang="it-IT" sz="2800" u="none" cap="none" strike="noStrike">
                          <a:solidFill>
                            <a:schemeClr val="dk1"/>
                          </a:solidFill>
                          <a:latin typeface="Arial"/>
                          <a:ea typeface="Arial"/>
                          <a:cs typeface="Arial"/>
                          <a:sym typeface="Arial"/>
                        </a:rPr>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Arial"/>
                        <a:buNone/>
                      </a:pPr>
                      <a:r>
                        <a:rPr lang="it-IT" sz="2800" u="none" cap="none" strike="noStrike">
                          <a:solidFill>
                            <a:schemeClr val="dk1"/>
                          </a:solidFill>
                          <a:latin typeface="Arial"/>
                          <a:ea typeface="Arial"/>
                          <a:cs typeface="Arial"/>
                          <a:sym typeface="Arial"/>
                        </a:rPr>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Arial"/>
                        <a:buNone/>
                      </a:pPr>
                      <a:r>
                        <a:rPr lang="it-IT" sz="2800" u="none" cap="none" strike="noStrike">
                          <a:solidFill>
                            <a:schemeClr val="dk1"/>
                          </a:solidFill>
                          <a:latin typeface="Arial"/>
                          <a:ea typeface="Arial"/>
                          <a:cs typeface="Arial"/>
                          <a:sym typeface="Arial"/>
                        </a:rPr>
                        <a:t>-</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Arial"/>
                        <a:buNone/>
                      </a:pPr>
                      <a:r>
                        <a:rPr lang="it-IT" sz="2800" u="none" cap="none" strike="noStrike">
                          <a:solidFill>
                            <a:schemeClr val="dk1"/>
                          </a:solidFill>
                          <a:latin typeface="Arial"/>
                          <a:ea typeface="Arial"/>
                          <a:cs typeface="Arial"/>
                          <a:sym typeface="Arial"/>
                        </a:rPr>
                        <a:t>-</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Arial"/>
                        <a:buNone/>
                      </a:pPr>
                      <a:r>
                        <a:rPr lang="it-IT" sz="2800" u="none" cap="none" strike="noStrike">
                          <a:solidFill>
                            <a:schemeClr val="dk1"/>
                          </a:solidFill>
                          <a:latin typeface="Arial"/>
                          <a:ea typeface="Arial"/>
                          <a:cs typeface="Arial"/>
                          <a:sym typeface="Arial"/>
                        </a:rPr>
                        <a:t>-</a:t>
                      </a:r>
                      <a:endParaRPr sz="1400" u="none" cap="none" strike="noStrike"/>
                    </a:p>
                  </a:txBody>
                  <a:tcPr marT="45725" marB="45725" marR="91450" marL="91450"/>
                </a:tc>
              </a:tr>
              <a:tr h="630675">
                <a:tc>
                  <a:txBody>
                    <a:bodyPr/>
                    <a:lstStyle/>
                    <a:p>
                      <a:pPr indent="0" lvl="0" marL="0" marR="0" rtl="0" algn="l">
                        <a:lnSpc>
                          <a:spcPct val="100000"/>
                        </a:lnSpc>
                        <a:spcBef>
                          <a:spcPts val="0"/>
                        </a:spcBef>
                        <a:spcAft>
                          <a:spcPts val="0"/>
                        </a:spcAft>
                        <a:buClr>
                          <a:schemeClr val="dk1"/>
                        </a:buClr>
                        <a:buSzPts val="3200"/>
                        <a:buFont typeface="Arial"/>
                        <a:buNone/>
                      </a:pPr>
                      <a:r>
                        <a:rPr b="0" i="0" lang="it-IT" sz="3200" u="none" cap="none" strike="noStrike">
                          <a:solidFill>
                            <a:schemeClr val="dk1"/>
                          </a:solidFill>
                          <a:latin typeface="Arial"/>
                          <a:ea typeface="Arial"/>
                          <a:cs typeface="Arial"/>
                          <a:sym typeface="Arial"/>
                        </a:rPr>
                        <a:t>Matematica</a:t>
                      </a:r>
                      <a:endParaRPr sz="3200" u="none" cap="none" strike="noStrike">
                        <a:latin typeface="Arial"/>
                        <a:ea typeface="Arial"/>
                        <a:cs typeface="Arial"/>
                        <a:sym typeface="Arial"/>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Arial"/>
                        <a:buNone/>
                      </a:pPr>
                      <a:r>
                        <a:rPr lang="it-IT" sz="2800" u="none" cap="none" strike="noStrike">
                          <a:solidFill>
                            <a:schemeClr val="dk1"/>
                          </a:solidFill>
                          <a:latin typeface="Arial"/>
                          <a:ea typeface="Arial"/>
                          <a:cs typeface="Arial"/>
                          <a:sym typeface="Arial"/>
                        </a:rPr>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Arial"/>
                        <a:buNone/>
                      </a:pPr>
                      <a:r>
                        <a:rPr lang="it-IT" sz="2800" u="none" cap="none" strike="noStrike">
                          <a:solidFill>
                            <a:schemeClr val="dk1"/>
                          </a:solidFill>
                          <a:latin typeface="Arial"/>
                          <a:ea typeface="Arial"/>
                          <a:cs typeface="Arial"/>
                          <a:sym typeface="Arial"/>
                        </a:rPr>
                        <a:t>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Arial"/>
                        <a:buNone/>
                      </a:pPr>
                      <a:r>
                        <a:rPr lang="it-IT" sz="2800" u="none" cap="none" strike="noStrike">
                          <a:solidFill>
                            <a:schemeClr val="dk1"/>
                          </a:solidFill>
                          <a:latin typeface="Arial"/>
                          <a:ea typeface="Arial"/>
                          <a:cs typeface="Arial"/>
                          <a:sym typeface="Arial"/>
                        </a:rPr>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Arial"/>
                        <a:buNone/>
                      </a:pPr>
                      <a:r>
                        <a:rPr lang="it-IT" sz="2800" u="none" cap="none" strike="noStrike">
                          <a:solidFill>
                            <a:schemeClr val="dk1"/>
                          </a:solidFill>
                          <a:latin typeface="Arial"/>
                          <a:ea typeface="Arial"/>
                          <a:cs typeface="Arial"/>
                          <a:sym typeface="Arial"/>
                        </a:rPr>
                        <a:t>3</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Arial"/>
                        <a:buNone/>
                      </a:pPr>
                      <a:r>
                        <a:rPr lang="it-IT" sz="2800" u="none" cap="none" strike="noStrike">
                          <a:solidFill>
                            <a:schemeClr val="dk1"/>
                          </a:solidFill>
                          <a:latin typeface="Arial"/>
                          <a:ea typeface="Arial"/>
                          <a:cs typeface="Arial"/>
                          <a:sym typeface="Arial"/>
                        </a:rPr>
                        <a:t>3</a:t>
                      </a:r>
                      <a:endParaRPr sz="1400" u="none" cap="none" strike="noStrike"/>
                    </a:p>
                  </a:txBody>
                  <a:tcPr marT="45725" marB="45725" marR="91450" marL="91450"/>
                </a:tc>
              </a:tr>
              <a:tr h="573700">
                <a:tc>
                  <a:txBody>
                    <a:bodyPr/>
                    <a:lstStyle/>
                    <a:p>
                      <a:pPr indent="0" lvl="0" marL="0" marR="0" rtl="0" algn="l">
                        <a:lnSpc>
                          <a:spcPct val="100000"/>
                        </a:lnSpc>
                        <a:spcBef>
                          <a:spcPts val="0"/>
                        </a:spcBef>
                        <a:spcAft>
                          <a:spcPts val="0"/>
                        </a:spcAft>
                        <a:buClr>
                          <a:schemeClr val="dk1"/>
                        </a:buClr>
                        <a:buSzPts val="3200"/>
                        <a:buFont typeface="Arial"/>
                        <a:buNone/>
                      </a:pPr>
                      <a:r>
                        <a:rPr b="0" i="0" lang="it-IT" sz="3200" u="none" cap="none" strike="noStrike">
                          <a:solidFill>
                            <a:schemeClr val="dk1"/>
                          </a:solidFill>
                          <a:latin typeface="Arial"/>
                          <a:ea typeface="Arial"/>
                          <a:cs typeface="Arial"/>
                          <a:sym typeface="Arial"/>
                        </a:rPr>
                        <a:t>Scienze motorie e sportive</a:t>
                      </a:r>
                      <a:endParaRPr sz="3200" u="none" cap="none" strike="noStrike">
                        <a:latin typeface="Arial"/>
                        <a:ea typeface="Arial"/>
                        <a:cs typeface="Arial"/>
                        <a:sym typeface="Arial"/>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Arial"/>
                        <a:buNone/>
                      </a:pPr>
                      <a:r>
                        <a:rPr lang="it-IT" sz="2800" u="none" cap="none" strike="noStrike">
                          <a:solidFill>
                            <a:schemeClr val="dk1"/>
                          </a:solidFill>
                          <a:latin typeface="Arial"/>
                          <a:ea typeface="Arial"/>
                          <a:cs typeface="Arial"/>
                          <a:sym typeface="Arial"/>
                        </a:rPr>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Arial"/>
                        <a:buNone/>
                      </a:pPr>
                      <a:r>
                        <a:rPr lang="it-IT" sz="2800" u="none" cap="none" strike="noStrike">
                          <a:solidFill>
                            <a:schemeClr val="dk1"/>
                          </a:solidFill>
                          <a:latin typeface="Arial"/>
                          <a:ea typeface="Arial"/>
                          <a:cs typeface="Arial"/>
                          <a:sym typeface="Arial"/>
                        </a:rPr>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Arial"/>
                        <a:buNone/>
                      </a:pPr>
                      <a:r>
                        <a:rPr lang="it-IT" sz="2800" u="none" cap="none" strike="noStrike">
                          <a:solidFill>
                            <a:schemeClr val="dk1"/>
                          </a:solidFill>
                          <a:latin typeface="Arial"/>
                          <a:ea typeface="Arial"/>
                          <a:cs typeface="Arial"/>
                          <a:sym typeface="Arial"/>
                        </a:rPr>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Arial"/>
                        <a:buNone/>
                      </a:pPr>
                      <a:r>
                        <a:rPr lang="it-IT" sz="2800" u="none" cap="none" strike="noStrike">
                          <a:solidFill>
                            <a:schemeClr val="dk1"/>
                          </a:solidFill>
                          <a:latin typeface="Arial"/>
                          <a:ea typeface="Arial"/>
                          <a:cs typeface="Arial"/>
                          <a:sym typeface="Arial"/>
                        </a:rPr>
                        <a:t>2</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Arial"/>
                        <a:buNone/>
                      </a:pPr>
                      <a:r>
                        <a:rPr lang="it-IT" sz="2800" u="none" cap="none" strike="noStrike">
                          <a:solidFill>
                            <a:schemeClr val="dk1"/>
                          </a:solidFill>
                          <a:latin typeface="Arial"/>
                          <a:ea typeface="Arial"/>
                          <a:cs typeface="Arial"/>
                          <a:sym typeface="Arial"/>
                        </a:rPr>
                        <a:t>2</a:t>
                      </a:r>
                      <a:endParaRPr sz="1400" u="none" cap="none" strike="noStrike"/>
                    </a:p>
                  </a:txBody>
                  <a:tcPr marT="45725" marB="45725" marR="91450" marL="91450"/>
                </a:tc>
              </a:tr>
              <a:tr h="653450">
                <a:tc>
                  <a:txBody>
                    <a:bodyPr/>
                    <a:lstStyle/>
                    <a:p>
                      <a:pPr indent="0" lvl="0" marL="0" marR="0" rtl="0" algn="l">
                        <a:lnSpc>
                          <a:spcPct val="100000"/>
                        </a:lnSpc>
                        <a:spcBef>
                          <a:spcPts val="0"/>
                        </a:spcBef>
                        <a:spcAft>
                          <a:spcPts val="0"/>
                        </a:spcAft>
                        <a:buClr>
                          <a:schemeClr val="dk1"/>
                        </a:buClr>
                        <a:buSzPts val="3200"/>
                        <a:buFont typeface="Arial"/>
                        <a:buNone/>
                      </a:pPr>
                      <a:r>
                        <a:rPr b="0" i="0" lang="it-IT" sz="3200" u="none" cap="none" strike="noStrike">
                          <a:solidFill>
                            <a:schemeClr val="dk1"/>
                          </a:solidFill>
                          <a:latin typeface="Arial"/>
                          <a:ea typeface="Arial"/>
                          <a:cs typeface="Arial"/>
                          <a:sym typeface="Arial"/>
                        </a:rPr>
                        <a:t>Religione cattolica o attività alternative</a:t>
                      </a:r>
                      <a:endParaRPr sz="3200" u="none" cap="none" strike="noStrike">
                        <a:latin typeface="Arial"/>
                        <a:ea typeface="Arial"/>
                        <a:cs typeface="Arial"/>
                        <a:sym typeface="Arial"/>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Arial"/>
                        <a:buNone/>
                      </a:pPr>
                      <a:r>
                        <a:rPr lang="it-IT" sz="2800" u="none" cap="none" strike="noStrike">
                          <a:solidFill>
                            <a:schemeClr val="dk1"/>
                          </a:solidFill>
                          <a:latin typeface="Arial"/>
                          <a:ea typeface="Arial"/>
                          <a:cs typeface="Arial"/>
                          <a:sym typeface="Arial"/>
                        </a:rPr>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Arial"/>
                        <a:buNone/>
                      </a:pPr>
                      <a:r>
                        <a:rPr lang="it-IT" sz="2800" u="none" cap="none" strike="noStrike">
                          <a:solidFill>
                            <a:schemeClr val="dk1"/>
                          </a:solidFill>
                          <a:latin typeface="Arial"/>
                          <a:ea typeface="Arial"/>
                          <a:cs typeface="Arial"/>
                          <a:sym typeface="Arial"/>
                        </a:rPr>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Arial"/>
                        <a:buNone/>
                      </a:pPr>
                      <a:r>
                        <a:rPr lang="it-IT" sz="2800" u="none" cap="none" strike="noStrike">
                          <a:solidFill>
                            <a:schemeClr val="dk1"/>
                          </a:solidFill>
                          <a:latin typeface="Arial"/>
                          <a:ea typeface="Arial"/>
                          <a:cs typeface="Arial"/>
                          <a:sym typeface="Arial"/>
                        </a:rPr>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Arial"/>
                        <a:buNone/>
                      </a:pPr>
                      <a:r>
                        <a:rPr lang="it-IT" sz="2800" u="none" cap="none" strike="noStrike">
                          <a:solidFill>
                            <a:schemeClr val="dk1"/>
                          </a:solidFill>
                          <a:latin typeface="Arial"/>
                          <a:ea typeface="Arial"/>
                          <a:cs typeface="Arial"/>
                          <a:sym typeface="Arial"/>
                        </a:rPr>
                        <a:t>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Arial"/>
                        <a:buNone/>
                      </a:pPr>
                      <a:r>
                        <a:rPr lang="it-IT" sz="2800" u="none" cap="none" strike="noStrike">
                          <a:solidFill>
                            <a:schemeClr val="dk1"/>
                          </a:solidFill>
                          <a:latin typeface="Arial"/>
                          <a:ea typeface="Arial"/>
                          <a:cs typeface="Arial"/>
                          <a:sym typeface="Arial"/>
                        </a:rPr>
                        <a:t>1</a:t>
                      </a:r>
                      <a:endParaRPr sz="1400" u="none" cap="none" strike="noStrike"/>
                    </a:p>
                  </a:txBody>
                  <a:tcPr marT="45725" marB="45725" marR="91450" marL="91450"/>
                </a:tc>
              </a:tr>
              <a:tr h="573700">
                <a:tc>
                  <a:txBody>
                    <a:bodyPr/>
                    <a:lstStyle/>
                    <a:p>
                      <a:pPr indent="0" lvl="0" marL="0" marR="0" rtl="0" algn="l">
                        <a:lnSpc>
                          <a:spcPct val="100000"/>
                        </a:lnSpc>
                        <a:spcBef>
                          <a:spcPts val="0"/>
                        </a:spcBef>
                        <a:spcAft>
                          <a:spcPts val="0"/>
                        </a:spcAft>
                        <a:buClr>
                          <a:schemeClr val="dk1"/>
                        </a:buClr>
                        <a:buSzPts val="3200"/>
                        <a:buFont typeface="Arial"/>
                        <a:buNone/>
                      </a:pPr>
                      <a:r>
                        <a:rPr lang="it-IT" sz="3200" u="none" cap="none" strike="noStrike">
                          <a:latin typeface="Arial"/>
                          <a:ea typeface="Arial"/>
                          <a:cs typeface="Arial"/>
                          <a:sym typeface="Arial"/>
                        </a:rPr>
                        <a:t>Scienze integrate (Fisica)</a:t>
                      </a:r>
                      <a:endParaRPr sz="3200" u="none" cap="none" strike="noStrike">
                        <a:latin typeface="Arial"/>
                        <a:ea typeface="Arial"/>
                        <a:cs typeface="Arial"/>
                        <a:sym typeface="Arial"/>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Arial"/>
                        <a:buNone/>
                      </a:pPr>
                      <a:r>
                        <a:rPr lang="it-IT" sz="2800" u="none" cap="none" strike="noStrike">
                          <a:solidFill>
                            <a:schemeClr val="dk1"/>
                          </a:solidFill>
                          <a:latin typeface="Arial"/>
                          <a:ea typeface="Arial"/>
                          <a:cs typeface="Arial"/>
                          <a:sym typeface="Arial"/>
                        </a:rPr>
                        <a:t>3 (1)</a:t>
                      </a:r>
                      <a:endParaRPr sz="2800" u="none" cap="none" strike="noStrike">
                        <a:solidFill>
                          <a:schemeClr val="dk1"/>
                        </a:solidFill>
                        <a:latin typeface="Arial"/>
                        <a:ea typeface="Arial"/>
                        <a:cs typeface="Arial"/>
                        <a:sym typeface="Arial"/>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Arial"/>
                        <a:buNone/>
                      </a:pPr>
                      <a:r>
                        <a:rPr lang="it-IT" sz="2800" u="none" cap="none" strike="noStrike">
                          <a:solidFill>
                            <a:schemeClr val="dk1"/>
                          </a:solidFill>
                          <a:latin typeface="Arial"/>
                          <a:ea typeface="Arial"/>
                          <a:cs typeface="Arial"/>
                          <a:sym typeface="Arial"/>
                        </a:rPr>
                        <a:t>3 (1)</a:t>
                      </a:r>
                      <a:endParaRPr sz="2800" u="none" cap="none" strike="noStrike">
                        <a:solidFill>
                          <a:schemeClr val="dk1"/>
                        </a:solidFill>
                        <a:latin typeface="Arial"/>
                        <a:ea typeface="Arial"/>
                        <a:cs typeface="Arial"/>
                        <a:sym typeface="Arial"/>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Arial"/>
                        <a:buNone/>
                      </a:pPr>
                      <a:r>
                        <a:rPr lang="it-IT" sz="2800" u="none" cap="none" strike="noStrike">
                          <a:solidFill>
                            <a:schemeClr val="dk1"/>
                          </a:solidFill>
                          <a:latin typeface="Arial"/>
                          <a:ea typeface="Arial"/>
                          <a:cs typeface="Arial"/>
                          <a:sym typeface="Arial"/>
                        </a:rPr>
                        <a:t>-</a:t>
                      </a:r>
                      <a:endParaRPr sz="2800" u="none" cap="none" strike="noStrike">
                        <a:solidFill>
                          <a:schemeClr val="dk1"/>
                        </a:solidFill>
                        <a:latin typeface="Arial"/>
                        <a:ea typeface="Arial"/>
                        <a:cs typeface="Arial"/>
                        <a:sym typeface="Arial"/>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Arial"/>
                        <a:buNone/>
                      </a:pPr>
                      <a:r>
                        <a:rPr lang="it-IT" sz="2800" u="none" cap="none" strike="noStrike">
                          <a:solidFill>
                            <a:schemeClr val="dk1"/>
                          </a:solidFill>
                          <a:latin typeface="Arial"/>
                          <a:ea typeface="Arial"/>
                          <a:cs typeface="Arial"/>
                          <a:sym typeface="Arial"/>
                        </a:rPr>
                        <a:t>-</a:t>
                      </a:r>
                      <a:endParaRPr sz="2800" u="none" cap="none" strike="noStrike">
                        <a:solidFill>
                          <a:schemeClr val="dk1"/>
                        </a:solidFill>
                        <a:latin typeface="Arial"/>
                        <a:ea typeface="Arial"/>
                        <a:cs typeface="Arial"/>
                        <a:sym typeface="Arial"/>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Arial"/>
                        <a:buNone/>
                      </a:pPr>
                      <a:r>
                        <a:rPr lang="it-IT" sz="2800" u="none" cap="none" strike="noStrike">
                          <a:solidFill>
                            <a:schemeClr val="dk1"/>
                          </a:solidFill>
                          <a:latin typeface="Arial"/>
                          <a:ea typeface="Arial"/>
                          <a:cs typeface="Arial"/>
                          <a:sym typeface="Arial"/>
                        </a:rPr>
                        <a:t>-</a:t>
                      </a:r>
                      <a:endParaRPr sz="2800" u="none" cap="none" strike="noStrike">
                        <a:solidFill>
                          <a:schemeClr val="dk1"/>
                        </a:solidFill>
                        <a:latin typeface="Arial"/>
                        <a:ea typeface="Arial"/>
                        <a:cs typeface="Arial"/>
                        <a:sym typeface="Arial"/>
                      </a:endParaRPr>
                    </a:p>
                  </a:txBody>
                  <a:tcPr marT="45725" marB="45725" marR="91450" marL="91450"/>
                </a:tc>
              </a:tr>
              <a:tr h="628275">
                <a:tc>
                  <a:txBody>
                    <a:bodyPr/>
                    <a:lstStyle/>
                    <a:p>
                      <a:pPr indent="0" lvl="0" marL="0" marR="0" rtl="0" algn="l">
                        <a:lnSpc>
                          <a:spcPct val="100000"/>
                        </a:lnSpc>
                        <a:spcBef>
                          <a:spcPts val="0"/>
                        </a:spcBef>
                        <a:spcAft>
                          <a:spcPts val="0"/>
                        </a:spcAft>
                        <a:buClr>
                          <a:schemeClr val="dk1"/>
                        </a:buClr>
                        <a:buSzPts val="3200"/>
                        <a:buFont typeface="Arial"/>
                        <a:buNone/>
                      </a:pPr>
                      <a:r>
                        <a:rPr lang="it-IT" sz="3200" u="none" cap="none" strike="noStrike">
                          <a:latin typeface="Arial"/>
                          <a:ea typeface="Arial"/>
                          <a:cs typeface="Arial"/>
                          <a:sym typeface="Arial"/>
                        </a:rPr>
                        <a:t>Scienze integrate (Chimica)</a:t>
                      </a:r>
                      <a:endParaRPr sz="3200" u="none" cap="none" strike="noStrike">
                        <a:latin typeface="Arial"/>
                        <a:ea typeface="Arial"/>
                        <a:cs typeface="Arial"/>
                        <a:sym typeface="Arial"/>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Arial"/>
                        <a:buNone/>
                      </a:pPr>
                      <a:r>
                        <a:rPr lang="it-IT" sz="2800" u="none" cap="none" strike="noStrike">
                          <a:solidFill>
                            <a:schemeClr val="dk1"/>
                          </a:solidFill>
                          <a:latin typeface="Arial"/>
                          <a:ea typeface="Arial"/>
                          <a:cs typeface="Arial"/>
                          <a:sym typeface="Arial"/>
                        </a:rPr>
                        <a:t>3 (1)</a:t>
                      </a:r>
                      <a:endParaRPr sz="2800" u="none" cap="none" strike="noStrike">
                        <a:solidFill>
                          <a:schemeClr val="dk1"/>
                        </a:solidFill>
                        <a:latin typeface="Arial"/>
                        <a:ea typeface="Arial"/>
                        <a:cs typeface="Arial"/>
                        <a:sym typeface="Arial"/>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Arial"/>
                        <a:buNone/>
                      </a:pPr>
                      <a:r>
                        <a:rPr lang="it-IT" sz="2800" u="none" cap="none" strike="noStrike">
                          <a:solidFill>
                            <a:schemeClr val="dk1"/>
                          </a:solidFill>
                          <a:latin typeface="Arial"/>
                          <a:ea typeface="Arial"/>
                          <a:cs typeface="Arial"/>
                          <a:sym typeface="Arial"/>
                        </a:rPr>
                        <a:t>3 (1)</a:t>
                      </a:r>
                      <a:endParaRPr sz="2800" u="none" cap="none" strike="noStrike">
                        <a:solidFill>
                          <a:schemeClr val="dk1"/>
                        </a:solidFill>
                        <a:latin typeface="Arial"/>
                        <a:ea typeface="Arial"/>
                        <a:cs typeface="Arial"/>
                        <a:sym typeface="Arial"/>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Arial"/>
                        <a:buNone/>
                      </a:pPr>
                      <a:r>
                        <a:rPr lang="it-IT" sz="2800" u="none" cap="none" strike="noStrike">
                          <a:solidFill>
                            <a:schemeClr val="dk1"/>
                          </a:solidFill>
                          <a:latin typeface="Arial"/>
                          <a:ea typeface="Arial"/>
                          <a:cs typeface="Arial"/>
                          <a:sym typeface="Arial"/>
                        </a:rPr>
                        <a:t>-</a:t>
                      </a:r>
                      <a:endParaRPr sz="2800" u="none" cap="none" strike="noStrike">
                        <a:solidFill>
                          <a:schemeClr val="dk1"/>
                        </a:solidFill>
                        <a:latin typeface="Arial"/>
                        <a:ea typeface="Arial"/>
                        <a:cs typeface="Arial"/>
                        <a:sym typeface="Arial"/>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Arial"/>
                        <a:buNone/>
                      </a:pPr>
                      <a:r>
                        <a:rPr lang="it-IT" sz="2800" u="none" cap="none" strike="noStrike">
                          <a:solidFill>
                            <a:schemeClr val="dk1"/>
                          </a:solidFill>
                          <a:latin typeface="Arial"/>
                          <a:ea typeface="Arial"/>
                          <a:cs typeface="Arial"/>
                          <a:sym typeface="Arial"/>
                        </a:rPr>
                        <a:t>-</a:t>
                      </a:r>
                      <a:endParaRPr sz="2800" u="none" cap="none" strike="noStrike">
                        <a:solidFill>
                          <a:schemeClr val="dk1"/>
                        </a:solidFill>
                        <a:latin typeface="Arial"/>
                        <a:ea typeface="Arial"/>
                        <a:cs typeface="Arial"/>
                        <a:sym typeface="Arial"/>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Arial"/>
                        <a:buNone/>
                      </a:pPr>
                      <a:r>
                        <a:rPr lang="it-IT" sz="2800" u="none" cap="none" strike="noStrike">
                          <a:solidFill>
                            <a:schemeClr val="dk1"/>
                          </a:solidFill>
                          <a:latin typeface="Arial"/>
                          <a:ea typeface="Arial"/>
                          <a:cs typeface="Arial"/>
                          <a:sym typeface="Arial"/>
                        </a:rPr>
                        <a:t>-</a:t>
                      </a:r>
                      <a:endParaRPr sz="2800" u="none" cap="none" strike="noStrike">
                        <a:solidFill>
                          <a:schemeClr val="dk1"/>
                        </a:solidFill>
                        <a:latin typeface="Arial"/>
                        <a:ea typeface="Arial"/>
                        <a:cs typeface="Arial"/>
                        <a:sym typeface="Arial"/>
                      </a:endParaRPr>
                    </a:p>
                  </a:txBody>
                  <a:tcPr marT="45725" marB="45725" marR="91450" marL="91450"/>
                </a:tc>
              </a:tr>
              <a:tr h="592375">
                <a:tc>
                  <a:txBody>
                    <a:bodyPr/>
                    <a:lstStyle/>
                    <a:p>
                      <a:pPr indent="0" lvl="0" marL="0" marR="0" rtl="0" algn="l">
                        <a:lnSpc>
                          <a:spcPct val="100000"/>
                        </a:lnSpc>
                        <a:spcBef>
                          <a:spcPts val="0"/>
                        </a:spcBef>
                        <a:spcAft>
                          <a:spcPts val="0"/>
                        </a:spcAft>
                        <a:buClr>
                          <a:schemeClr val="dk1"/>
                        </a:buClr>
                        <a:buSzPts val="3200"/>
                        <a:buFont typeface="Arial"/>
                        <a:buNone/>
                      </a:pPr>
                      <a:r>
                        <a:rPr lang="it-IT" sz="3200" u="none" cap="none" strike="noStrike">
                          <a:latin typeface="Arial"/>
                          <a:ea typeface="Arial"/>
                          <a:cs typeface="Arial"/>
                          <a:sym typeface="Arial"/>
                        </a:rPr>
                        <a:t>Geografia generale ed economica</a:t>
                      </a:r>
                      <a:endParaRPr sz="3200" u="none" cap="none" strike="noStrike">
                        <a:latin typeface="Arial"/>
                        <a:ea typeface="Arial"/>
                        <a:cs typeface="Arial"/>
                        <a:sym typeface="Arial"/>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Arial"/>
                        <a:buNone/>
                      </a:pPr>
                      <a:r>
                        <a:rPr lang="it-IT" sz="2800" u="none" cap="none" strike="noStrike">
                          <a:solidFill>
                            <a:schemeClr val="dk1"/>
                          </a:solidFill>
                          <a:latin typeface="Arial"/>
                          <a:ea typeface="Arial"/>
                          <a:cs typeface="Arial"/>
                          <a:sym typeface="Arial"/>
                        </a:rPr>
                        <a:t>1</a:t>
                      </a:r>
                      <a:endParaRPr sz="2800" u="none" cap="none" strike="noStrike">
                        <a:solidFill>
                          <a:schemeClr val="dk1"/>
                        </a:solidFill>
                        <a:latin typeface="Arial"/>
                        <a:ea typeface="Arial"/>
                        <a:cs typeface="Arial"/>
                        <a:sym typeface="Arial"/>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Arial"/>
                        <a:buNone/>
                      </a:pPr>
                      <a:r>
                        <a:rPr lang="it-IT" sz="2800" u="none" cap="none" strike="noStrike">
                          <a:solidFill>
                            <a:schemeClr val="dk1"/>
                          </a:solidFill>
                          <a:latin typeface="Arial"/>
                          <a:ea typeface="Arial"/>
                          <a:cs typeface="Arial"/>
                          <a:sym typeface="Arial"/>
                        </a:rPr>
                        <a:t>-</a:t>
                      </a:r>
                      <a:endParaRPr sz="2800" u="none" cap="none" strike="noStrike">
                        <a:solidFill>
                          <a:schemeClr val="dk1"/>
                        </a:solidFill>
                        <a:latin typeface="Arial"/>
                        <a:ea typeface="Arial"/>
                        <a:cs typeface="Arial"/>
                        <a:sym typeface="Arial"/>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Arial"/>
                        <a:buNone/>
                      </a:pPr>
                      <a:r>
                        <a:rPr lang="it-IT" sz="2800" u="none" cap="none" strike="noStrike">
                          <a:solidFill>
                            <a:schemeClr val="dk1"/>
                          </a:solidFill>
                          <a:latin typeface="Arial"/>
                          <a:ea typeface="Arial"/>
                          <a:cs typeface="Arial"/>
                          <a:sym typeface="Arial"/>
                        </a:rPr>
                        <a:t>-</a:t>
                      </a:r>
                      <a:endParaRPr sz="2800" u="none" cap="none" strike="noStrike">
                        <a:solidFill>
                          <a:schemeClr val="dk1"/>
                        </a:solidFill>
                        <a:latin typeface="Arial"/>
                        <a:ea typeface="Arial"/>
                        <a:cs typeface="Arial"/>
                        <a:sym typeface="Arial"/>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Arial"/>
                        <a:buNone/>
                      </a:pPr>
                      <a:r>
                        <a:rPr lang="it-IT" sz="2800" u="none" cap="none" strike="noStrike">
                          <a:solidFill>
                            <a:schemeClr val="dk1"/>
                          </a:solidFill>
                          <a:latin typeface="Arial"/>
                          <a:ea typeface="Arial"/>
                          <a:cs typeface="Arial"/>
                          <a:sym typeface="Arial"/>
                        </a:rPr>
                        <a:t>-</a:t>
                      </a:r>
                      <a:endParaRPr sz="2800" u="none" cap="none" strike="noStrike">
                        <a:solidFill>
                          <a:schemeClr val="dk1"/>
                        </a:solidFill>
                        <a:latin typeface="Arial"/>
                        <a:ea typeface="Arial"/>
                        <a:cs typeface="Arial"/>
                        <a:sym typeface="Arial"/>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Arial"/>
                        <a:buNone/>
                      </a:pPr>
                      <a:r>
                        <a:rPr lang="it-IT" sz="2800" u="none" cap="none" strike="noStrike">
                          <a:solidFill>
                            <a:schemeClr val="dk1"/>
                          </a:solidFill>
                          <a:latin typeface="Arial"/>
                          <a:ea typeface="Arial"/>
                          <a:cs typeface="Arial"/>
                          <a:sym typeface="Arial"/>
                        </a:rPr>
                        <a:t>-</a:t>
                      </a:r>
                      <a:endParaRPr sz="2800" u="none" cap="none" strike="noStrike">
                        <a:solidFill>
                          <a:schemeClr val="dk1"/>
                        </a:solidFill>
                        <a:latin typeface="Arial"/>
                        <a:ea typeface="Arial"/>
                        <a:cs typeface="Arial"/>
                        <a:sym typeface="Arial"/>
                      </a:endParaRPr>
                    </a:p>
                  </a:txBody>
                  <a:tcPr marT="45725" marB="45725" marR="91450" marL="91450"/>
                </a:tc>
              </a:tr>
              <a:tr h="608325">
                <a:tc>
                  <a:txBody>
                    <a:bodyPr/>
                    <a:lstStyle/>
                    <a:p>
                      <a:pPr indent="0" lvl="0" marL="0" marR="0" rtl="0" algn="l">
                        <a:lnSpc>
                          <a:spcPct val="100000"/>
                        </a:lnSpc>
                        <a:spcBef>
                          <a:spcPts val="0"/>
                        </a:spcBef>
                        <a:spcAft>
                          <a:spcPts val="0"/>
                        </a:spcAft>
                        <a:buClr>
                          <a:schemeClr val="dk1"/>
                        </a:buClr>
                        <a:buSzPts val="3200"/>
                        <a:buFont typeface="Arial"/>
                        <a:buNone/>
                      </a:pPr>
                      <a:r>
                        <a:rPr lang="it-IT" sz="3200" u="none" cap="none" strike="noStrike">
                          <a:latin typeface="Arial"/>
                          <a:ea typeface="Arial"/>
                          <a:cs typeface="Arial"/>
                          <a:sym typeface="Arial"/>
                        </a:rPr>
                        <a:t>Tecnologia e Tecniche di Rappresentazione Grafica</a:t>
                      </a:r>
                      <a:endParaRPr sz="3200" u="none" cap="none" strike="noStrike">
                        <a:latin typeface="Arial"/>
                        <a:ea typeface="Arial"/>
                        <a:cs typeface="Arial"/>
                        <a:sym typeface="Arial"/>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Arial"/>
                        <a:buNone/>
                      </a:pPr>
                      <a:r>
                        <a:rPr lang="it-IT" sz="2800" u="none" cap="none" strike="noStrike">
                          <a:solidFill>
                            <a:schemeClr val="dk1"/>
                          </a:solidFill>
                          <a:latin typeface="Arial"/>
                          <a:ea typeface="Arial"/>
                          <a:cs typeface="Arial"/>
                          <a:sym typeface="Arial"/>
                        </a:rPr>
                        <a:t>3 (1)</a:t>
                      </a:r>
                      <a:endParaRPr sz="2800" u="none" cap="none" strike="noStrike">
                        <a:solidFill>
                          <a:schemeClr val="dk1"/>
                        </a:solidFill>
                        <a:latin typeface="Arial"/>
                        <a:ea typeface="Arial"/>
                        <a:cs typeface="Arial"/>
                        <a:sym typeface="Arial"/>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Arial"/>
                        <a:buNone/>
                      </a:pPr>
                      <a:r>
                        <a:rPr lang="it-IT" sz="2800" u="none" cap="none" strike="noStrike">
                          <a:solidFill>
                            <a:schemeClr val="dk1"/>
                          </a:solidFill>
                          <a:latin typeface="Arial"/>
                          <a:ea typeface="Arial"/>
                          <a:cs typeface="Arial"/>
                          <a:sym typeface="Arial"/>
                        </a:rPr>
                        <a:t>3 (1)</a:t>
                      </a:r>
                      <a:endParaRPr sz="2800" u="none" cap="none" strike="noStrike">
                        <a:solidFill>
                          <a:schemeClr val="dk1"/>
                        </a:solidFill>
                        <a:latin typeface="Arial"/>
                        <a:ea typeface="Arial"/>
                        <a:cs typeface="Arial"/>
                        <a:sym typeface="Arial"/>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Arial"/>
                        <a:buNone/>
                      </a:pPr>
                      <a:r>
                        <a:rPr lang="it-IT" sz="2800" u="none" cap="none" strike="noStrike">
                          <a:solidFill>
                            <a:schemeClr val="dk1"/>
                          </a:solidFill>
                          <a:latin typeface="Arial"/>
                          <a:ea typeface="Arial"/>
                          <a:cs typeface="Arial"/>
                          <a:sym typeface="Arial"/>
                        </a:rPr>
                        <a:t>-</a:t>
                      </a:r>
                      <a:endParaRPr sz="2800" u="none" cap="none" strike="noStrike">
                        <a:solidFill>
                          <a:schemeClr val="dk1"/>
                        </a:solidFill>
                        <a:latin typeface="Arial"/>
                        <a:ea typeface="Arial"/>
                        <a:cs typeface="Arial"/>
                        <a:sym typeface="Arial"/>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Arial"/>
                        <a:buNone/>
                      </a:pPr>
                      <a:r>
                        <a:rPr lang="it-IT" sz="2800" u="none" cap="none" strike="noStrike">
                          <a:solidFill>
                            <a:schemeClr val="dk1"/>
                          </a:solidFill>
                          <a:latin typeface="Arial"/>
                          <a:ea typeface="Arial"/>
                          <a:cs typeface="Arial"/>
                          <a:sym typeface="Arial"/>
                        </a:rPr>
                        <a:t>-</a:t>
                      </a:r>
                      <a:endParaRPr sz="2800" u="none" cap="none" strike="noStrike">
                        <a:solidFill>
                          <a:schemeClr val="dk1"/>
                        </a:solidFill>
                        <a:latin typeface="Arial"/>
                        <a:ea typeface="Arial"/>
                        <a:cs typeface="Arial"/>
                        <a:sym typeface="Arial"/>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Arial"/>
                        <a:buNone/>
                      </a:pPr>
                      <a:r>
                        <a:rPr lang="it-IT" sz="2800" u="none" cap="none" strike="noStrike">
                          <a:solidFill>
                            <a:schemeClr val="dk1"/>
                          </a:solidFill>
                          <a:latin typeface="Arial"/>
                          <a:ea typeface="Arial"/>
                          <a:cs typeface="Arial"/>
                          <a:sym typeface="Arial"/>
                        </a:rPr>
                        <a:t>-</a:t>
                      </a:r>
                      <a:endParaRPr sz="2800" u="none" cap="none" strike="noStrike">
                        <a:solidFill>
                          <a:schemeClr val="dk1"/>
                        </a:solidFill>
                        <a:latin typeface="Arial"/>
                        <a:ea typeface="Arial"/>
                        <a:cs typeface="Arial"/>
                        <a:sym typeface="Arial"/>
                      </a:endParaRPr>
                    </a:p>
                  </a:txBody>
                  <a:tcPr marT="45725" marB="45725" marR="91450" marL="91450"/>
                </a:tc>
              </a:tr>
              <a:tr h="624275">
                <a:tc>
                  <a:txBody>
                    <a:bodyPr/>
                    <a:lstStyle/>
                    <a:p>
                      <a:pPr indent="0" lvl="0" marL="0" marR="0" rtl="0" algn="l">
                        <a:lnSpc>
                          <a:spcPct val="100000"/>
                        </a:lnSpc>
                        <a:spcBef>
                          <a:spcPts val="0"/>
                        </a:spcBef>
                        <a:spcAft>
                          <a:spcPts val="0"/>
                        </a:spcAft>
                        <a:buClr>
                          <a:schemeClr val="dk1"/>
                        </a:buClr>
                        <a:buSzPts val="3200"/>
                        <a:buFont typeface="Arial"/>
                        <a:buNone/>
                      </a:pPr>
                      <a:r>
                        <a:rPr lang="it-IT" sz="3200" u="none" cap="none" strike="noStrike">
                          <a:latin typeface="Arial"/>
                          <a:ea typeface="Arial"/>
                          <a:cs typeface="Arial"/>
                          <a:sym typeface="Arial"/>
                        </a:rPr>
                        <a:t>Tecnologie Informatiche</a:t>
                      </a:r>
                      <a:endParaRPr sz="3200" u="none" cap="none" strike="noStrike">
                        <a:latin typeface="Arial"/>
                        <a:ea typeface="Arial"/>
                        <a:cs typeface="Arial"/>
                        <a:sym typeface="Arial"/>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Arial"/>
                        <a:buNone/>
                      </a:pPr>
                      <a:r>
                        <a:rPr lang="it-IT" sz="2800" u="none" cap="none" strike="noStrike">
                          <a:solidFill>
                            <a:schemeClr val="dk1"/>
                          </a:solidFill>
                          <a:latin typeface="Arial"/>
                          <a:ea typeface="Arial"/>
                          <a:cs typeface="Arial"/>
                          <a:sym typeface="Arial"/>
                        </a:rPr>
                        <a:t>3 (2)</a:t>
                      </a:r>
                      <a:endParaRPr sz="2800" u="none" cap="none" strike="noStrike">
                        <a:solidFill>
                          <a:schemeClr val="dk1"/>
                        </a:solidFill>
                        <a:latin typeface="Arial"/>
                        <a:ea typeface="Arial"/>
                        <a:cs typeface="Arial"/>
                        <a:sym typeface="Arial"/>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Arial"/>
                        <a:buNone/>
                      </a:pPr>
                      <a:r>
                        <a:rPr lang="it-IT" sz="2800" u="none" cap="none" strike="noStrike">
                          <a:solidFill>
                            <a:schemeClr val="dk1"/>
                          </a:solidFill>
                          <a:latin typeface="Arial"/>
                          <a:ea typeface="Arial"/>
                          <a:cs typeface="Arial"/>
                          <a:sym typeface="Arial"/>
                        </a:rPr>
                        <a:t>-</a:t>
                      </a:r>
                      <a:endParaRPr sz="2800" u="none" cap="none" strike="noStrike">
                        <a:solidFill>
                          <a:schemeClr val="dk1"/>
                        </a:solidFill>
                        <a:latin typeface="Arial"/>
                        <a:ea typeface="Arial"/>
                        <a:cs typeface="Arial"/>
                        <a:sym typeface="Arial"/>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Arial"/>
                        <a:buNone/>
                      </a:pPr>
                      <a:r>
                        <a:rPr lang="it-IT" sz="2800" u="none" cap="none" strike="noStrike">
                          <a:solidFill>
                            <a:schemeClr val="dk1"/>
                          </a:solidFill>
                          <a:latin typeface="Arial"/>
                          <a:ea typeface="Arial"/>
                          <a:cs typeface="Arial"/>
                          <a:sym typeface="Arial"/>
                        </a:rPr>
                        <a:t>-</a:t>
                      </a:r>
                      <a:endParaRPr sz="2800" u="none" cap="none" strike="noStrike">
                        <a:solidFill>
                          <a:schemeClr val="dk1"/>
                        </a:solidFill>
                        <a:latin typeface="Arial"/>
                        <a:ea typeface="Arial"/>
                        <a:cs typeface="Arial"/>
                        <a:sym typeface="Arial"/>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Arial"/>
                        <a:buNone/>
                      </a:pPr>
                      <a:r>
                        <a:rPr lang="it-IT" sz="2800" u="none" cap="none" strike="noStrike">
                          <a:solidFill>
                            <a:schemeClr val="dk1"/>
                          </a:solidFill>
                          <a:latin typeface="Arial"/>
                          <a:ea typeface="Arial"/>
                          <a:cs typeface="Arial"/>
                          <a:sym typeface="Arial"/>
                        </a:rPr>
                        <a:t>-</a:t>
                      </a:r>
                      <a:endParaRPr sz="2800" u="none" cap="none" strike="noStrike">
                        <a:solidFill>
                          <a:schemeClr val="dk1"/>
                        </a:solidFill>
                        <a:latin typeface="Arial"/>
                        <a:ea typeface="Arial"/>
                        <a:cs typeface="Arial"/>
                        <a:sym typeface="Arial"/>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Arial"/>
                        <a:buNone/>
                      </a:pPr>
                      <a:r>
                        <a:rPr lang="it-IT" sz="2800" u="none" cap="none" strike="noStrike">
                          <a:solidFill>
                            <a:schemeClr val="dk1"/>
                          </a:solidFill>
                          <a:latin typeface="Arial"/>
                          <a:ea typeface="Arial"/>
                          <a:cs typeface="Arial"/>
                          <a:sym typeface="Arial"/>
                        </a:rPr>
                        <a:t>-</a:t>
                      </a:r>
                      <a:endParaRPr sz="2800" u="none" cap="none" strike="noStrike">
                        <a:solidFill>
                          <a:schemeClr val="dk1"/>
                        </a:solidFill>
                        <a:latin typeface="Arial"/>
                        <a:ea typeface="Arial"/>
                        <a:cs typeface="Arial"/>
                        <a:sym typeface="Arial"/>
                      </a:endParaRPr>
                    </a:p>
                  </a:txBody>
                  <a:tcPr marT="45725" marB="45725" marR="91450" marL="91450"/>
                </a:tc>
              </a:tr>
              <a:tr h="615150">
                <a:tc>
                  <a:txBody>
                    <a:bodyPr/>
                    <a:lstStyle/>
                    <a:p>
                      <a:pPr indent="0" lvl="0" marL="0" marR="0" rtl="0" algn="l">
                        <a:lnSpc>
                          <a:spcPct val="100000"/>
                        </a:lnSpc>
                        <a:spcBef>
                          <a:spcPts val="0"/>
                        </a:spcBef>
                        <a:spcAft>
                          <a:spcPts val="0"/>
                        </a:spcAft>
                        <a:buClr>
                          <a:schemeClr val="dk1"/>
                        </a:buClr>
                        <a:buSzPts val="3200"/>
                        <a:buFont typeface="Arial"/>
                        <a:buNone/>
                      </a:pPr>
                      <a:r>
                        <a:rPr lang="it-IT" sz="3200" u="none" cap="none" strike="noStrike">
                          <a:latin typeface="Arial"/>
                          <a:ea typeface="Arial"/>
                          <a:cs typeface="Arial"/>
                          <a:sym typeface="Arial"/>
                        </a:rPr>
                        <a:t>Scienze e Tecnologie Applicate</a:t>
                      </a:r>
                      <a:endParaRPr sz="3200" u="none" cap="none" strike="noStrike">
                        <a:latin typeface="Arial"/>
                        <a:ea typeface="Arial"/>
                        <a:cs typeface="Arial"/>
                        <a:sym typeface="Arial"/>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Arial"/>
                        <a:buNone/>
                      </a:pPr>
                      <a:r>
                        <a:rPr lang="it-IT" sz="2800" u="none" cap="none" strike="noStrike">
                          <a:solidFill>
                            <a:schemeClr val="dk1"/>
                          </a:solidFill>
                          <a:latin typeface="Arial"/>
                          <a:ea typeface="Arial"/>
                          <a:cs typeface="Arial"/>
                          <a:sym typeface="Arial"/>
                        </a:rPr>
                        <a:t>-</a:t>
                      </a:r>
                      <a:endParaRPr sz="2800" u="none" cap="none" strike="noStrike">
                        <a:solidFill>
                          <a:schemeClr val="dk1"/>
                        </a:solidFill>
                        <a:latin typeface="Arial"/>
                        <a:ea typeface="Arial"/>
                        <a:cs typeface="Arial"/>
                        <a:sym typeface="Arial"/>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Arial"/>
                        <a:buNone/>
                      </a:pPr>
                      <a:r>
                        <a:rPr lang="it-IT" sz="2800" u="none" cap="none" strike="noStrike">
                          <a:solidFill>
                            <a:schemeClr val="dk1"/>
                          </a:solidFill>
                          <a:latin typeface="Arial"/>
                          <a:ea typeface="Arial"/>
                          <a:cs typeface="Arial"/>
                          <a:sym typeface="Arial"/>
                        </a:rPr>
                        <a:t>3</a:t>
                      </a:r>
                      <a:endParaRPr sz="2800" u="none" cap="none" strike="noStrike">
                        <a:solidFill>
                          <a:schemeClr val="dk1"/>
                        </a:solidFill>
                        <a:latin typeface="Arial"/>
                        <a:ea typeface="Arial"/>
                        <a:cs typeface="Arial"/>
                        <a:sym typeface="Arial"/>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Arial"/>
                        <a:buNone/>
                      </a:pPr>
                      <a:r>
                        <a:rPr lang="it-IT" sz="2800" u="none" cap="none" strike="noStrike">
                          <a:solidFill>
                            <a:schemeClr val="dk1"/>
                          </a:solidFill>
                          <a:latin typeface="Arial"/>
                          <a:ea typeface="Arial"/>
                          <a:cs typeface="Arial"/>
                          <a:sym typeface="Arial"/>
                        </a:rPr>
                        <a:t>-</a:t>
                      </a:r>
                      <a:endParaRPr sz="2800" u="none" cap="none" strike="noStrike">
                        <a:solidFill>
                          <a:schemeClr val="dk1"/>
                        </a:solidFill>
                        <a:latin typeface="Arial"/>
                        <a:ea typeface="Arial"/>
                        <a:cs typeface="Arial"/>
                        <a:sym typeface="Arial"/>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Arial"/>
                        <a:buNone/>
                      </a:pPr>
                      <a:r>
                        <a:rPr lang="it-IT" sz="2800" u="none" cap="none" strike="noStrike">
                          <a:solidFill>
                            <a:schemeClr val="dk1"/>
                          </a:solidFill>
                          <a:latin typeface="Arial"/>
                          <a:ea typeface="Arial"/>
                          <a:cs typeface="Arial"/>
                          <a:sym typeface="Arial"/>
                        </a:rPr>
                        <a:t>-</a:t>
                      </a:r>
                      <a:endParaRPr sz="2800" u="none" cap="none" strike="noStrike">
                        <a:solidFill>
                          <a:schemeClr val="dk1"/>
                        </a:solidFill>
                        <a:latin typeface="Arial"/>
                        <a:ea typeface="Arial"/>
                        <a:cs typeface="Arial"/>
                        <a:sym typeface="Arial"/>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Arial"/>
                        <a:buNone/>
                      </a:pPr>
                      <a:r>
                        <a:rPr lang="it-IT" sz="2800" u="none" cap="none" strike="noStrike">
                          <a:solidFill>
                            <a:schemeClr val="dk1"/>
                          </a:solidFill>
                          <a:latin typeface="Arial"/>
                          <a:ea typeface="Arial"/>
                          <a:cs typeface="Arial"/>
                          <a:sym typeface="Arial"/>
                        </a:rPr>
                        <a:t>-</a:t>
                      </a:r>
                      <a:endParaRPr sz="2800" u="none" cap="none" strike="noStrike">
                        <a:solidFill>
                          <a:schemeClr val="dk1"/>
                        </a:solidFill>
                        <a:latin typeface="Arial"/>
                        <a:ea typeface="Arial"/>
                        <a:cs typeface="Arial"/>
                        <a:sym typeface="Arial"/>
                      </a:endParaRPr>
                    </a:p>
                  </a:txBody>
                  <a:tcPr marT="45725" marB="45725" marR="91450" marL="91450"/>
                </a:tc>
              </a:tr>
              <a:tr h="615150">
                <a:tc>
                  <a:txBody>
                    <a:bodyPr/>
                    <a:lstStyle/>
                    <a:p>
                      <a:pPr indent="0" lvl="0" marL="0" marR="0" rtl="0" algn="l">
                        <a:lnSpc>
                          <a:spcPct val="100000"/>
                        </a:lnSpc>
                        <a:spcBef>
                          <a:spcPts val="0"/>
                        </a:spcBef>
                        <a:spcAft>
                          <a:spcPts val="0"/>
                        </a:spcAft>
                        <a:buClr>
                          <a:schemeClr val="dk1"/>
                        </a:buClr>
                        <a:buSzPts val="3200"/>
                        <a:buFont typeface="Arial"/>
                        <a:buNone/>
                      </a:pPr>
                      <a:r>
                        <a:rPr lang="it-IT" sz="3200" u="none" cap="none" strike="noStrike">
                          <a:latin typeface="Arial"/>
                          <a:ea typeface="Arial"/>
                          <a:cs typeface="Arial"/>
                          <a:sym typeface="Arial"/>
                        </a:rPr>
                        <a:t>Complementi di matematica</a:t>
                      </a:r>
                      <a:endParaRPr sz="3200" u="none" cap="none" strike="noStrike">
                        <a:latin typeface="Arial"/>
                        <a:ea typeface="Arial"/>
                        <a:cs typeface="Arial"/>
                        <a:sym typeface="Arial"/>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Arial"/>
                        <a:buNone/>
                      </a:pPr>
                      <a:r>
                        <a:rPr lang="it-IT" sz="2800" u="none" cap="none" strike="noStrike">
                          <a:solidFill>
                            <a:schemeClr val="dk1"/>
                          </a:solidFill>
                          <a:latin typeface="Arial"/>
                          <a:ea typeface="Arial"/>
                          <a:cs typeface="Arial"/>
                          <a:sym typeface="Arial"/>
                        </a:rPr>
                        <a:t>-</a:t>
                      </a:r>
                      <a:endParaRPr sz="2800" u="none" cap="none" strike="noStrike">
                        <a:solidFill>
                          <a:schemeClr val="dk1"/>
                        </a:solidFill>
                        <a:latin typeface="Arial"/>
                        <a:ea typeface="Arial"/>
                        <a:cs typeface="Arial"/>
                        <a:sym typeface="Arial"/>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Arial"/>
                        <a:buNone/>
                      </a:pPr>
                      <a:r>
                        <a:rPr lang="it-IT" sz="2800" u="none" cap="none" strike="noStrike">
                          <a:solidFill>
                            <a:schemeClr val="dk1"/>
                          </a:solidFill>
                          <a:latin typeface="Arial"/>
                          <a:ea typeface="Arial"/>
                          <a:cs typeface="Arial"/>
                          <a:sym typeface="Arial"/>
                        </a:rPr>
                        <a:t>-</a:t>
                      </a:r>
                      <a:endParaRPr sz="2800" u="none" cap="none" strike="noStrike">
                        <a:solidFill>
                          <a:schemeClr val="dk1"/>
                        </a:solidFill>
                        <a:latin typeface="Arial"/>
                        <a:ea typeface="Arial"/>
                        <a:cs typeface="Arial"/>
                        <a:sym typeface="Arial"/>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Arial"/>
                        <a:buNone/>
                      </a:pPr>
                      <a:r>
                        <a:rPr lang="it-IT" sz="2800" u="none" cap="none" strike="noStrike">
                          <a:solidFill>
                            <a:schemeClr val="dk1"/>
                          </a:solidFill>
                          <a:latin typeface="Arial"/>
                          <a:ea typeface="Arial"/>
                          <a:cs typeface="Arial"/>
                          <a:sym typeface="Arial"/>
                        </a:rPr>
                        <a:t>1</a:t>
                      </a:r>
                      <a:endParaRPr sz="2800" u="none" cap="none" strike="noStrike">
                        <a:solidFill>
                          <a:schemeClr val="dk1"/>
                        </a:solidFill>
                        <a:latin typeface="Arial"/>
                        <a:ea typeface="Arial"/>
                        <a:cs typeface="Arial"/>
                        <a:sym typeface="Arial"/>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Arial"/>
                        <a:buNone/>
                      </a:pPr>
                      <a:r>
                        <a:rPr lang="it-IT" sz="2800" u="none" cap="none" strike="noStrike">
                          <a:solidFill>
                            <a:schemeClr val="dk1"/>
                          </a:solidFill>
                          <a:latin typeface="Arial"/>
                          <a:ea typeface="Arial"/>
                          <a:cs typeface="Arial"/>
                          <a:sym typeface="Arial"/>
                        </a:rPr>
                        <a:t>1</a:t>
                      </a:r>
                      <a:endParaRPr sz="2800" u="none" cap="none" strike="noStrike">
                        <a:solidFill>
                          <a:schemeClr val="dk1"/>
                        </a:solidFill>
                        <a:latin typeface="Arial"/>
                        <a:ea typeface="Arial"/>
                        <a:cs typeface="Arial"/>
                        <a:sym typeface="Arial"/>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2800"/>
                        <a:buFont typeface="Arial"/>
                        <a:buNone/>
                      </a:pPr>
                      <a:r>
                        <a:rPr lang="it-IT" sz="2800" u="none" cap="none" strike="noStrike">
                          <a:solidFill>
                            <a:schemeClr val="dk1"/>
                          </a:solidFill>
                          <a:latin typeface="Arial"/>
                          <a:ea typeface="Arial"/>
                          <a:cs typeface="Arial"/>
                          <a:sym typeface="Arial"/>
                        </a:rPr>
                        <a:t>-</a:t>
                      </a:r>
                      <a:endParaRPr sz="1400" u="none" cap="none" strike="noStrike"/>
                    </a:p>
                  </a:txBody>
                  <a:tcPr marT="45725" marB="45725" marR="91450" marL="91450"/>
                </a:tc>
              </a:tr>
            </a:tbl>
          </a:graphicData>
        </a:graphic>
      </p:graphicFrame>
      <p:grpSp>
        <p:nvGrpSpPr>
          <p:cNvPr id="167" name="Google Shape;167;p24"/>
          <p:cNvGrpSpPr/>
          <p:nvPr/>
        </p:nvGrpSpPr>
        <p:grpSpPr>
          <a:xfrm>
            <a:off x="21944027" y="92312"/>
            <a:ext cx="2182066" cy="6048703"/>
            <a:chOff x="0" y="-5401342"/>
            <a:chExt cx="2806180" cy="7778757"/>
          </a:xfrm>
        </p:grpSpPr>
        <p:pic>
          <p:nvPicPr>
            <p:cNvPr descr="Immagine" id="168" name="Google Shape;168;p24"/>
            <p:cNvPicPr preferRelativeResize="0"/>
            <p:nvPr/>
          </p:nvPicPr>
          <p:blipFill rotWithShape="1">
            <a:blip r:embed="rId4">
              <a:alphaModFix/>
            </a:blip>
            <a:srcRect b="0" l="0" r="0" t="0"/>
            <a:stretch/>
          </p:blipFill>
          <p:spPr>
            <a:xfrm>
              <a:off x="347020" y="-5401342"/>
              <a:ext cx="2459160" cy="2459158"/>
            </a:xfrm>
            <a:prstGeom prst="rect">
              <a:avLst/>
            </a:prstGeom>
            <a:noFill/>
            <a:ln>
              <a:noFill/>
            </a:ln>
          </p:spPr>
        </p:pic>
        <p:sp>
          <p:nvSpPr>
            <p:cNvPr id="169" name="Google Shape;169;p24"/>
            <p:cNvSpPr/>
            <p:nvPr/>
          </p:nvSpPr>
          <p:spPr>
            <a:xfrm>
              <a:off x="0" y="1770511"/>
              <a:ext cx="2162251" cy="606904"/>
            </a:xfrm>
            <a:custGeom>
              <a:rect b="b" l="l" r="r" t="t"/>
              <a:pathLst>
                <a:path extrusionOk="0" h="120000" w="21600">
                  <a:moveTo>
                    <a:pt x="0" y="0"/>
                  </a:moveTo>
                  <a:lnTo>
                    <a:pt x="21600" y="0"/>
                  </a:lnTo>
                  <a:lnTo>
                    <a:pt x="21600" y="0"/>
                  </a:lnTo>
                  <a:lnTo>
                    <a:pt x="0" y="0"/>
                  </a:lnTo>
                  <a:close/>
                </a:path>
              </a:pathLst>
            </a:cu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FFFFFF"/>
                </a:solidFill>
                <a:latin typeface="Helvetica Neue"/>
                <a:ea typeface="Helvetica Neue"/>
                <a:cs typeface="Helvetica Neue"/>
                <a:sym typeface="Helvetica Neue"/>
              </a:endParaRPr>
            </a:p>
          </p:txBody>
        </p:sp>
      </p:grpSp>
      <p:grpSp>
        <p:nvGrpSpPr>
          <p:cNvPr id="170" name="Google Shape;170;p24"/>
          <p:cNvGrpSpPr/>
          <p:nvPr/>
        </p:nvGrpSpPr>
        <p:grpSpPr>
          <a:xfrm>
            <a:off x="21769070" y="1909837"/>
            <a:ext cx="2801815" cy="2749060"/>
            <a:chOff x="0" y="-56313"/>
            <a:chExt cx="2162251" cy="2200922"/>
          </a:xfrm>
        </p:grpSpPr>
        <p:pic>
          <p:nvPicPr>
            <p:cNvPr descr="Immagine" id="171" name="Google Shape;171;p24"/>
            <p:cNvPicPr preferRelativeResize="0"/>
            <p:nvPr/>
          </p:nvPicPr>
          <p:blipFill rotWithShape="1">
            <a:blip r:embed="rId5">
              <a:alphaModFix/>
            </a:blip>
            <a:srcRect b="0" l="0" r="0" t="0"/>
            <a:stretch/>
          </p:blipFill>
          <p:spPr>
            <a:xfrm>
              <a:off x="319125" y="-56313"/>
              <a:ext cx="1524001" cy="1524000"/>
            </a:xfrm>
            <a:prstGeom prst="rect">
              <a:avLst/>
            </a:prstGeom>
            <a:noFill/>
            <a:ln>
              <a:noFill/>
            </a:ln>
          </p:spPr>
        </p:pic>
        <p:sp>
          <p:nvSpPr>
            <p:cNvPr id="172" name="Google Shape;172;p24"/>
            <p:cNvSpPr/>
            <p:nvPr/>
          </p:nvSpPr>
          <p:spPr>
            <a:xfrm>
              <a:off x="0" y="1545004"/>
              <a:ext cx="2162251" cy="599605"/>
            </a:xfrm>
            <a:custGeom>
              <a:rect b="b" l="l" r="r" t="t"/>
              <a:pathLst>
                <a:path extrusionOk="0" h="120000" w="21600">
                  <a:moveTo>
                    <a:pt x="0" y="0"/>
                  </a:moveTo>
                  <a:lnTo>
                    <a:pt x="21600" y="0"/>
                  </a:lnTo>
                  <a:lnTo>
                    <a:pt x="21600" y="0"/>
                  </a:lnTo>
                  <a:lnTo>
                    <a:pt x="0" y="0"/>
                  </a:lnTo>
                  <a:close/>
                </a:path>
              </a:pathLst>
            </a:custGeom>
            <a:noFill/>
            <a:ln>
              <a:noFill/>
            </a:ln>
          </p:spPr>
          <p:txBody>
            <a:bodyPr anchorCtr="0" anchor="t"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FFFFFF"/>
                </a:solidFill>
                <a:latin typeface="Helvetica Neue"/>
                <a:ea typeface="Helvetica Neue"/>
                <a:cs typeface="Helvetica Neue"/>
                <a:sym typeface="Helvetica Neue"/>
              </a:endParaRPr>
            </a:p>
          </p:txBody>
        </p:sp>
      </p:grpSp>
      <p:grpSp>
        <p:nvGrpSpPr>
          <p:cNvPr id="173" name="Google Shape;173;p24"/>
          <p:cNvGrpSpPr/>
          <p:nvPr/>
        </p:nvGrpSpPr>
        <p:grpSpPr>
          <a:xfrm>
            <a:off x="21769072" y="3726643"/>
            <a:ext cx="2801814" cy="2908626"/>
            <a:chOff x="0" y="0"/>
            <a:chExt cx="2162251" cy="2139149"/>
          </a:xfrm>
        </p:grpSpPr>
        <p:pic>
          <p:nvPicPr>
            <p:cNvPr descr="Immagine" id="174" name="Google Shape;174;p24"/>
            <p:cNvPicPr preferRelativeResize="0"/>
            <p:nvPr/>
          </p:nvPicPr>
          <p:blipFill rotWithShape="1">
            <a:blip r:embed="rId6">
              <a:alphaModFix/>
            </a:blip>
            <a:srcRect b="0" l="0" r="0" t="0"/>
            <a:stretch/>
          </p:blipFill>
          <p:spPr>
            <a:xfrm>
              <a:off x="319125" y="0"/>
              <a:ext cx="1524001" cy="1524000"/>
            </a:xfrm>
            <a:prstGeom prst="rect">
              <a:avLst/>
            </a:prstGeom>
            <a:noFill/>
            <a:ln>
              <a:noFill/>
            </a:ln>
          </p:spPr>
        </p:pic>
        <p:sp>
          <p:nvSpPr>
            <p:cNvPr id="175" name="Google Shape;175;p24"/>
            <p:cNvSpPr/>
            <p:nvPr/>
          </p:nvSpPr>
          <p:spPr>
            <a:xfrm>
              <a:off x="0" y="1537650"/>
              <a:ext cx="2162251" cy="601499"/>
            </a:xfrm>
            <a:custGeom>
              <a:rect b="b" l="l" r="r" t="t"/>
              <a:pathLst>
                <a:path extrusionOk="0" h="120000" w="21600">
                  <a:moveTo>
                    <a:pt x="0" y="0"/>
                  </a:moveTo>
                  <a:lnTo>
                    <a:pt x="21600" y="0"/>
                  </a:lnTo>
                  <a:lnTo>
                    <a:pt x="21600" y="0"/>
                  </a:lnTo>
                  <a:lnTo>
                    <a:pt x="0" y="0"/>
                  </a:lnTo>
                  <a:close/>
                </a:path>
              </a:pathLst>
            </a:custGeom>
            <a:noFill/>
            <a:ln>
              <a:noFill/>
            </a:ln>
          </p:spPr>
          <p:txBody>
            <a:bodyPr anchorCtr="0" anchor="t"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FFFFFF"/>
                </a:solidFill>
                <a:latin typeface="Helvetica Neue"/>
                <a:ea typeface="Helvetica Neue"/>
                <a:cs typeface="Helvetica Neue"/>
                <a:sym typeface="Helvetica Neue"/>
              </a:endParaRPr>
            </a:p>
          </p:txBody>
        </p:sp>
      </p:grpSp>
      <p:grpSp>
        <p:nvGrpSpPr>
          <p:cNvPr id="176" name="Google Shape;176;p24"/>
          <p:cNvGrpSpPr/>
          <p:nvPr/>
        </p:nvGrpSpPr>
        <p:grpSpPr>
          <a:xfrm>
            <a:off x="21803350" y="5705460"/>
            <a:ext cx="2791666" cy="2875840"/>
            <a:chOff x="0" y="0"/>
            <a:chExt cx="2162251" cy="2183872"/>
          </a:xfrm>
        </p:grpSpPr>
        <p:pic>
          <p:nvPicPr>
            <p:cNvPr descr="Immagine" id="177" name="Google Shape;177;p24"/>
            <p:cNvPicPr preferRelativeResize="0"/>
            <p:nvPr/>
          </p:nvPicPr>
          <p:blipFill rotWithShape="1">
            <a:blip r:embed="rId7">
              <a:alphaModFix/>
            </a:blip>
            <a:srcRect b="0" l="0" r="0" t="0"/>
            <a:stretch/>
          </p:blipFill>
          <p:spPr>
            <a:xfrm>
              <a:off x="319125" y="0"/>
              <a:ext cx="1524001" cy="1524000"/>
            </a:xfrm>
            <a:prstGeom prst="rect">
              <a:avLst/>
            </a:prstGeom>
            <a:noFill/>
            <a:ln>
              <a:noFill/>
            </a:ln>
          </p:spPr>
        </p:pic>
        <p:sp>
          <p:nvSpPr>
            <p:cNvPr id="178" name="Google Shape;178;p24"/>
            <p:cNvSpPr/>
            <p:nvPr/>
          </p:nvSpPr>
          <p:spPr>
            <a:xfrm>
              <a:off x="0" y="1605313"/>
              <a:ext cx="2162251" cy="578559"/>
            </a:xfrm>
            <a:custGeom>
              <a:rect b="b" l="l" r="r" t="t"/>
              <a:pathLst>
                <a:path extrusionOk="0" h="120000" w="21600">
                  <a:moveTo>
                    <a:pt x="0" y="0"/>
                  </a:moveTo>
                  <a:lnTo>
                    <a:pt x="21600" y="0"/>
                  </a:lnTo>
                  <a:lnTo>
                    <a:pt x="21600" y="0"/>
                  </a:lnTo>
                  <a:lnTo>
                    <a:pt x="0" y="0"/>
                  </a:lnTo>
                  <a:close/>
                </a:path>
              </a:pathLst>
            </a:custGeom>
            <a:noFill/>
            <a:ln>
              <a:noFill/>
            </a:ln>
          </p:spPr>
          <p:txBody>
            <a:bodyPr anchorCtr="0" anchor="t"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FFFFFF"/>
                </a:solidFill>
                <a:latin typeface="Helvetica Neue"/>
                <a:ea typeface="Helvetica Neue"/>
                <a:cs typeface="Helvetica Neue"/>
                <a:sym typeface="Helvetica Neue"/>
              </a:endParaRPr>
            </a:p>
          </p:txBody>
        </p:sp>
      </p:grpSp>
      <p:grpSp>
        <p:nvGrpSpPr>
          <p:cNvPr id="179" name="Google Shape;179;p24"/>
          <p:cNvGrpSpPr/>
          <p:nvPr/>
        </p:nvGrpSpPr>
        <p:grpSpPr>
          <a:xfrm>
            <a:off x="21803350" y="7626803"/>
            <a:ext cx="2838559" cy="2877081"/>
            <a:chOff x="0" y="0"/>
            <a:chExt cx="2162251" cy="2176265"/>
          </a:xfrm>
        </p:grpSpPr>
        <p:pic>
          <p:nvPicPr>
            <p:cNvPr descr="Immagine" id="180" name="Google Shape;180;p24"/>
            <p:cNvPicPr preferRelativeResize="0"/>
            <p:nvPr/>
          </p:nvPicPr>
          <p:blipFill rotWithShape="1">
            <a:blip r:embed="rId8">
              <a:alphaModFix/>
            </a:blip>
            <a:srcRect b="0" l="0" r="0" t="0"/>
            <a:stretch/>
          </p:blipFill>
          <p:spPr>
            <a:xfrm>
              <a:off x="341827" y="0"/>
              <a:ext cx="1524001" cy="1524000"/>
            </a:xfrm>
            <a:prstGeom prst="rect">
              <a:avLst/>
            </a:prstGeom>
            <a:noFill/>
            <a:ln>
              <a:noFill/>
            </a:ln>
          </p:spPr>
        </p:pic>
        <p:sp>
          <p:nvSpPr>
            <p:cNvPr id="181" name="Google Shape;181;p24"/>
            <p:cNvSpPr/>
            <p:nvPr/>
          </p:nvSpPr>
          <p:spPr>
            <a:xfrm>
              <a:off x="0" y="1605312"/>
              <a:ext cx="2162251" cy="570953"/>
            </a:xfrm>
            <a:custGeom>
              <a:rect b="b" l="l" r="r" t="t"/>
              <a:pathLst>
                <a:path extrusionOk="0" h="120000" w="21600">
                  <a:moveTo>
                    <a:pt x="0" y="0"/>
                  </a:moveTo>
                  <a:lnTo>
                    <a:pt x="21600" y="0"/>
                  </a:lnTo>
                  <a:lnTo>
                    <a:pt x="21600" y="0"/>
                  </a:lnTo>
                  <a:lnTo>
                    <a:pt x="0" y="0"/>
                  </a:lnTo>
                  <a:close/>
                </a:path>
              </a:pathLst>
            </a:custGeom>
            <a:noFill/>
            <a:ln>
              <a:noFill/>
            </a:ln>
          </p:spPr>
          <p:txBody>
            <a:bodyPr anchorCtr="0" anchor="t"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FFFFFF"/>
                </a:solidFill>
                <a:latin typeface="Helvetica Neue"/>
                <a:ea typeface="Helvetica Neue"/>
                <a:cs typeface="Helvetica Neue"/>
                <a:sym typeface="Helvetica Neue"/>
              </a:endParaRPr>
            </a:p>
          </p:txBody>
        </p:sp>
      </p:grpSp>
      <p:grpSp>
        <p:nvGrpSpPr>
          <p:cNvPr id="182" name="Google Shape;182;p24"/>
          <p:cNvGrpSpPr/>
          <p:nvPr/>
        </p:nvGrpSpPr>
        <p:grpSpPr>
          <a:xfrm>
            <a:off x="21791770" y="9487528"/>
            <a:ext cx="2921322" cy="3055080"/>
            <a:chOff x="0" y="0"/>
            <a:chExt cx="2162251" cy="2206728"/>
          </a:xfrm>
        </p:grpSpPr>
        <p:pic>
          <p:nvPicPr>
            <p:cNvPr descr="Immagine" id="183" name="Google Shape;183;p24"/>
            <p:cNvPicPr preferRelativeResize="0"/>
            <p:nvPr/>
          </p:nvPicPr>
          <p:blipFill rotWithShape="1">
            <a:blip r:embed="rId9">
              <a:alphaModFix/>
            </a:blip>
            <a:srcRect b="0" l="0" r="0" t="0"/>
            <a:stretch/>
          </p:blipFill>
          <p:spPr>
            <a:xfrm>
              <a:off x="319125" y="0"/>
              <a:ext cx="1524001" cy="1524000"/>
            </a:xfrm>
            <a:prstGeom prst="rect">
              <a:avLst/>
            </a:prstGeom>
            <a:noFill/>
            <a:ln>
              <a:noFill/>
            </a:ln>
          </p:spPr>
        </p:pic>
        <p:sp>
          <p:nvSpPr>
            <p:cNvPr id="184" name="Google Shape;184;p24"/>
            <p:cNvSpPr/>
            <p:nvPr/>
          </p:nvSpPr>
          <p:spPr>
            <a:xfrm>
              <a:off x="0" y="1605312"/>
              <a:ext cx="2162251" cy="601416"/>
            </a:xfrm>
            <a:custGeom>
              <a:rect b="b" l="l" r="r" t="t"/>
              <a:pathLst>
                <a:path extrusionOk="0" h="120000" w="21600">
                  <a:moveTo>
                    <a:pt x="0" y="0"/>
                  </a:moveTo>
                  <a:lnTo>
                    <a:pt x="21600" y="0"/>
                  </a:lnTo>
                  <a:lnTo>
                    <a:pt x="21600" y="0"/>
                  </a:lnTo>
                  <a:lnTo>
                    <a:pt x="0" y="0"/>
                  </a:lnTo>
                  <a:close/>
                </a:path>
              </a:pathLst>
            </a:custGeom>
            <a:noFill/>
            <a:ln>
              <a:noFill/>
            </a:ln>
          </p:spPr>
          <p:txBody>
            <a:bodyPr anchorCtr="0" anchor="t"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FFFFFF"/>
                </a:solidFill>
                <a:latin typeface="Helvetica Neue"/>
                <a:ea typeface="Helvetica Neue"/>
                <a:cs typeface="Helvetica Neue"/>
                <a:sym typeface="Helvetica Neue"/>
              </a:endParaRPr>
            </a:p>
          </p:txBody>
        </p:sp>
      </p:grpSp>
    </p:spTree>
  </p:cSld>
  <p:clrMapOvr>
    <a:masterClrMapping/>
  </p:clrMapOvr>
  <mc:AlternateContent>
    <mc:Choice Requires="p14">
      <p:transition spd="slow" p14:dur="15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31_ColorGradientLight">
  <a:themeElements>
    <a:clrScheme name="31_ColorGradientLight">
      <a:dk1>
        <a:srgbClr val="000000"/>
      </a:dk1>
      <a:lt1>
        <a:srgbClr val="FFFFFF"/>
      </a:lt1>
      <a:dk2>
        <a:srgbClr val="5E5E5E"/>
      </a:dk2>
      <a:lt2>
        <a:srgbClr val="D5D5D5"/>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31_ColorGradientLight">
  <a:themeElements>
    <a:clrScheme name="31_ColorGradientLight">
      <a:dk1>
        <a:srgbClr val="000000"/>
      </a:dk1>
      <a:lt1>
        <a:srgbClr val="FFFFFF"/>
      </a:lt1>
      <a:dk2>
        <a:srgbClr val="5E5E5E"/>
      </a:dk2>
      <a:lt2>
        <a:srgbClr val="D5D5D5"/>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User</dc:creator>
</cp:coreProperties>
</file>